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Lst>
  <p:notesMasterIdLst>
    <p:notesMasterId r:id="rId18"/>
  </p:notesMasterIdLst>
  <p:sldIdLst>
    <p:sldId id="2109380711" r:id="rId3"/>
    <p:sldId id="2109380688" r:id="rId4"/>
    <p:sldId id="2109380728" r:id="rId5"/>
    <p:sldId id="2109380722" r:id="rId6"/>
    <p:sldId id="2109380723" r:id="rId7"/>
    <p:sldId id="2109380738" r:id="rId8"/>
    <p:sldId id="2109380739" r:id="rId9"/>
    <p:sldId id="2109380729" r:id="rId10"/>
    <p:sldId id="2109380725" r:id="rId11"/>
    <p:sldId id="2109380737" r:id="rId12"/>
    <p:sldId id="2109380740" r:id="rId13"/>
    <p:sldId id="2109380732" r:id="rId14"/>
    <p:sldId id="340" r:id="rId15"/>
    <p:sldId id="338" r:id="rId16"/>
    <p:sldId id="2109380735" r:id="rId17"/>
  </p:sldIdLst>
  <p:sldSz cx="12192000" cy="6858000"/>
  <p:notesSz cx="6858000" cy="9144000"/>
  <p:defaultTextStyle>
    <a:defPPr>
      <a:defRPr lang="en-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C4B936-0255-97EA-A7E6-DBB3804CACE1}" name="Mark Nijmeijer" initials="MN" userId="S::mark.nijmeijer@hycu.com::f8c75b70-a83f-462c-afa4-dd4d177cf2c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51E720-598C-4DB6-A2B3-0F270C3021C1}" v="16" dt="2023-09-27T20:04:11.2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tlin Anna Kiruba" userId="807c68ae-e800-4a67-92ee-d1bb0ae9048a" providerId="ADAL" clId="{4551E720-598C-4DB6-A2B3-0F270C3021C1}"/>
    <pc:docChg chg="undo custSel addSld delSld modSld sldOrd">
      <pc:chgData name="Janetlin Anna Kiruba" userId="807c68ae-e800-4a67-92ee-d1bb0ae9048a" providerId="ADAL" clId="{4551E720-598C-4DB6-A2B3-0F270C3021C1}" dt="2023-09-28T08:43:46.288" v="1765" actId="20577"/>
      <pc:docMkLst>
        <pc:docMk/>
      </pc:docMkLst>
      <pc:sldChg chg="add">
        <pc:chgData name="Janetlin Anna Kiruba" userId="807c68ae-e800-4a67-92ee-d1bb0ae9048a" providerId="ADAL" clId="{4551E720-598C-4DB6-A2B3-0F270C3021C1}" dt="2023-09-27T17:42:47.042" v="56"/>
        <pc:sldMkLst>
          <pc:docMk/>
          <pc:sldMk cId="4034627234" sldId="338"/>
        </pc:sldMkLst>
      </pc:sldChg>
      <pc:sldChg chg="modSp mod ord">
        <pc:chgData name="Janetlin Anna Kiruba" userId="807c68ae-e800-4a67-92ee-d1bb0ae9048a" providerId="ADAL" clId="{4551E720-598C-4DB6-A2B3-0F270C3021C1}" dt="2023-09-28T05:07:34.581" v="1749" actId="20577"/>
        <pc:sldMkLst>
          <pc:docMk/>
          <pc:sldMk cId="1834609571" sldId="340"/>
        </pc:sldMkLst>
        <pc:spChg chg="mod">
          <ac:chgData name="Janetlin Anna Kiruba" userId="807c68ae-e800-4a67-92ee-d1bb0ae9048a" providerId="ADAL" clId="{4551E720-598C-4DB6-A2B3-0F270C3021C1}" dt="2023-09-28T05:07:34.581" v="1749" actId="20577"/>
          <ac:spMkLst>
            <pc:docMk/>
            <pc:sldMk cId="1834609571" sldId="340"/>
            <ac:spMk id="3" creationId="{E11D7E2F-542C-DDDF-7D24-47B4AF33FC65}"/>
          </ac:spMkLst>
        </pc:spChg>
      </pc:sldChg>
      <pc:sldChg chg="modSp mod">
        <pc:chgData name="Janetlin Anna Kiruba" userId="807c68ae-e800-4a67-92ee-d1bb0ae9048a" providerId="ADAL" clId="{4551E720-598C-4DB6-A2B3-0F270C3021C1}" dt="2023-09-27T18:54:45.768" v="1462" actId="255"/>
        <pc:sldMkLst>
          <pc:docMk/>
          <pc:sldMk cId="2329434756" sldId="2109380688"/>
        </pc:sldMkLst>
        <pc:spChg chg="mod">
          <ac:chgData name="Janetlin Anna Kiruba" userId="807c68ae-e800-4a67-92ee-d1bb0ae9048a" providerId="ADAL" clId="{4551E720-598C-4DB6-A2B3-0F270C3021C1}" dt="2023-09-27T18:54:45.768" v="1462" actId="255"/>
          <ac:spMkLst>
            <pc:docMk/>
            <pc:sldMk cId="2329434756" sldId="2109380688"/>
            <ac:spMk id="9" creationId="{8807F319-EDA5-3ACC-8B25-E1B62957277C}"/>
          </ac:spMkLst>
        </pc:spChg>
      </pc:sldChg>
      <pc:sldChg chg="delSp modSp mod">
        <pc:chgData name="Janetlin Anna Kiruba" userId="807c68ae-e800-4a67-92ee-d1bb0ae9048a" providerId="ADAL" clId="{4551E720-598C-4DB6-A2B3-0F270C3021C1}" dt="2023-09-27T17:00:52.827" v="16" actId="20577"/>
        <pc:sldMkLst>
          <pc:docMk/>
          <pc:sldMk cId="1174014991" sldId="2109380711"/>
        </pc:sldMkLst>
        <pc:spChg chg="mod">
          <ac:chgData name="Janetlin Anna Kiruba" userId="807c68ae-e800-4a67-92ee-d1bb0ae9048a" providerId="ADAL" clId="{4551E720-598C-4DB6-A2B3-0F270C3021C1}" dt="2023-09-27T17:00:52.827" v="16" actId="20577"/>
          <ac:spMkLst>
            <pc:docMk/>
            <pc:sldMk cId="1174014991" sldId="2109380711"/>
            <ac:spMk id="2" creationId="{8C2E4F84-4336-4CFF-9B49-D2ACA46F0222}"/>
          </ac:spMkLst>
        </pc:spChg>
        <pc:spChg chg="del">
          <ac:chgData name="Janetlin Anna Kiruba" userId="807c68ae-e800-4a67-92ee-d1bb0ae9048a" providerId="ADAL" clId="{4551E720-598C-4DB6-A2B3-0F270C3021C1}" dt="2023-09-27T17:00:17.425" v="14" actId="478"/>
          <ac:spMkLst>
            <pc:docMk/>
            <pc:sldMk cId="1174014991" sldId="2109380711"/>
            <ac:spMk id="4" creationId="{064DE907-77DC-30F8-64FD-F54B9EB07B7E}"/>
          </ac:spMkLst>
        </pc:spChg>
      </pc:sldChg>
      <pc:sldChg chg="modSp mod ord">
        <pc:chgData name="Janetlin Anna Kiruba" userId="807c68ae-e800-4a67-92ee-d1bb0ae9048a" providerId="ADAL" clId="{4551E720-598C-4DB6-A2B3-0F270C3021C1}" dt="2023-09-27T19:44:51.044" v="1517" actId="15"/>
        <pc:sldMkLst>
          <pc:docMk/>
          <pc:sldMk cId="3600338621" sldId="2109380722"/>
        </pc:sldMkLst>
        <pc:spChg chg="mod">
          <ac:chgData name="Janetlin Anna Kiruba" userId="807c68ae-e800-4a67-92ee-d1bb0ae9048a" providerId="ADAL" clId="{4551E720-598C-4DB6-A2B3-0F270C3021C1}" dt="2023-09-27T19:44:51.044" v="1517" actId="15"/>
          <ac:spMkLst>
            <pc:docMk/>
            <pc:sldMk cId="3600338621" sldId="2109380722"/>
            <ac:spMk id="9" creationId="{8807F319-EDA5-3ACC-8B25-E1B62957277C}"/>
          </ac:spMkLst>
        </pc:spChg>
      </pc:sldChg>
      <pc:sldChg chg="modSp mod ord">
        <pc:chgData name="Janetlin Anna Kiruba" userId="807c68ae-e800-4a67-92ee-d1bb0ae9048a" providerId="ADAL" clId="{4551E720-598C-4DB6-A2B3-0F270C3021C1}" dt="2023-09-27T19:45:58.906" v="1520" actId="6549"/>
        <pc:sldMkLst>
          <pc:docMk/>
          <pc:sldMk cId="3997264655" sldId="2109380723"/>
        </pc:sldMkLst>
        <pc:spChg chg="mod">
          <ac:chgData name="Janetlin Anna Kiruba" userId="807c68ae-e800-4a67-92ee-d1bb0ae9048a" providerId="ADAL" clId="{4551E720-598C-4DB6-A2B3-0F270C3021C1}" dt="2023-09-27T18:05:33.909" v="279" actId="20577"/>
          <ac:spMkLst>
            <pc:docMk/>
            <pc:sldMk cId="3997264655" sldId="2109380723"/>
            <ac:spMk id="2" creationId="{BD86D6EE-CF67-00B7-29B9-5DD417B7088D}"/>
          </ac:spMkLst>
        </pc:spChg>
        <pc:spChg chg="mod">
          <ac:chgData name="Janetlin Anna Kiruba" userId="807c68ae-e800-4a67-92ee-d1bb0ae9048a" providerId="ADAL" clId="{4551E720-598C-4DB6-A2B3-0F270C3021C1}" dt="2023-09-27T19:45:58.906" v="1520" actId="6549"/>
          <ac:spMkLst>
            <pc:docMk/>
            <pc:sldMk cId="3997264655" sldId="2109380723"/>
            <ac:spMk id="9" creationId="{8807F319-EDA5-3ACC-8B25-E1B62957277C}"/>
          </ac:spMkLst>
        </pc:spChg>
      </pc:sldChg>
      <pc:sldChg chg="del">
        <pc:chgData name="Janetlin Anna Kiruba" userId="807c68ae-e800-4a67-92ee-d1bb0ae9048a" providerId="ADAL" clId="{4551E720-598C-4DB6-A2B3-0F270C3021C1}" dt="2023-09-27T18:13:56.691" v="611" actId="2696"/>
        <pc:sldMkLst>
          <pc:docMk/>
          <pc:sldMk cId="3564888830" sldId="2109380724"/>
        </pc:sldMkLst>
      </pc:sldChg>
      <pc:sldChg chg="modSp mod">
        <pc:chgData name="Janetlin Anna Kiruba" userId="807c68ae-e800-4a67-92ee-d1bb0ae9048a" providerId="ADAL" clId="{4551E720-598C-4DB6-A2B3-0F270C3021C1}" dt="2023-09-28T05:00:58.034" v="1583" actId="20577"/>
        <pc:sldMkLst>
          <pc:docMk/>
          <pc:sldMk cId="2917077820" sldId="2109380725"/>
        </pc:sldMkLst>
        <pc:spChg chg="mod">
          <ac:chgData name="Janetlin Anna Kiruba" userId="807c68ae-e800-4a67-92ee-d1bb0ae9048a" providerId="ADAL" clId="{4551E720-598C-4DB6-A2B3-0F270C3021C1}" dt="2023-09-28T05:00:58.034" v="1583" actId="20577"/>
          <ac:spMkLst>
            <pc:docMk/>
            <pc:sldMk cId="2917077820" sldId="2109380725"/>
            <ac:spMk id="9" creationId="{8807F319-EDA5-3ACC-8B25-E1B62957277C}"/>
          </ac:spMkLst>
        </pc:spChg>
      </pc:sldChg>
      <pc:sldChg chg="del">
        <pc:chgData name="Janetlin Anna Kiruba" userId="807c68ae-e800-4a67-92ee-d1bb0ae9048a" providerId="ADAL" clId="{4551E720-598C-4DB6-A2B3-0F270C3021C1}" dt="2023-09-27T17:34:39.949" v="35" actId="2696"/>
        <pc:sldMkLst>
          <pc:docMk/>
          <pc:sldMk cId="2101523439" sldId="2109380726"/>
        </pc:sldMkLst>
      </pc:sldChg>
      <pc:sldChg chg="addSp delSp modSp add mod">
        <pc:chgData name="Janetlin Anna Kiruba" userId="807c68ae-e800-4a67-92ee-d1bb0ae9048a" providerId="ADAL" clId="{4551E720-598C-4DB6-A2B3-0F270C3021C1}" dt="2023-09-27T19:53:08.416" v="1525" actId="1076"/>
        <pc:sldMkLst>
          <pc:docMk/>
          <pc:sldMk cId="4237694957" sldId="2109380727"/>
        </pc:sldMkLst>
        <pc:spChg chg="mod">
          <ac:chgData name="Janetlin Anna Kiruba" userId="807c68ae-e800-4a67-92ee-d1bb0ae9048a" providerId="ADAL" clId="{4551E720-598C-4DB6-A2B3-0F270C3021C1}" dt="2023-09-27T17:33:07.256" v="26" actId="255"/>
          <ac:spMkLst>
            <pc:docMk/>
            <pc:sldMk cId="4237694957" sldId="2109380727"/>
            <ac:spMk id="2" creationId="{BD86D6EE-CF67-00B7-29B9-5DD417B7088D}"/>
          </ac:spMkLst>
        </pc:spChg>
        <pc:spChg chg="add del mod">
          <ac:chgData name="Janetlin Anna Kiruba" userId="807c68ae-e800-4a67-92ee-d1bb0ae9048a" providerId="ADAL" clId="{4551E720-598C-4DB6-A2B3-0F270C3021C1}" dt="2023-09-27T17:33:20.366" v="28" actId="478"/>
          <ac:spMkLst>
            <pc:docMk/>
            <pc:sldMk cId="4237694957" sldId="2109380727"/>
            <ac:spMk id="4" creationId="{50432807-BCAD-43BE-DA6F-86A166105AC9}"/>
          </ac:spMkLst>
        </pc:spChg>
        <pc:spChg chg="add mod">
          <ac:chgData name="Janetlin Anna Kiruba" userId="807c68ae-e800-4a67-92ee-d1bb0ae9048a" providerId="ADAL" clId="{4551E720-598C-4DB6-A2B3-0F270C3021C1}" dt="2023-09-27T19:53:08.416" v="1525" actId="1076"/>
          <ac:spMkLst>
            <pc:docMk/>
            <pc:sldMk cId="4237694957" sldId="2109380727"/>
            <ac:spMk id="5" creationId="{C032FFEE-4D2E-48CF-260A-8A8A426A2DCE}"/>
          </ac:spMkLst>
        </pc:spChg>
        <pc:spChg chg="add mod">
          <ac:chgData name="Janetlin Anna Kiruba" userId="807c68ae-e800-4a67-92ee-d1bb0ae9048a" providerId="ADAL" clId="{4551E720-598C-4DB6-A2B3-0F270C3021C1}" dt="2023-09-27T17:33:34.197" v="32" actId="1076"/>
          <ac:spMkLst>
            <pc:docMk/>
            <pc:sldMk cId="4237694957" sldId="2109380727"/>
            <ac:spMk id="6" creationId="{93917CB5-DC60-2238-8D43-57EFEC3D821C}"/>
          </ac:spMkLst>
        </pc:spChg>
        <pc:spChg chg="add mod">
          <ac:chgData name="Janetlin Anna Kiruba" userId="807c68ae-e800-4a67-92ee-d1bb0ae9048a" providerId="ADAL" clId="{4551E720-598C-4DB6-A2B3-0F270C3021C1}" dt="2023-09-27T17:33:50.566" v="34" actId="1076"/>
          <ac:spMkLst>
            <pc:docMk/>
            <pc:sldMk cId="4237694957" sldId="2109380727"/>
            <ac:spMk id="7" creationId="{72BACD91-0799-29E7-45AA-D6233FEB2646}"/>
          </ac:spMkLst>
        </pc:spChg>
        <pc:spChg chg="del">
          <ac:chgData name="Janetlin Anna Kiruba" userId="807c68ae-e800-4a67-92ee-d1bb0ae9048a" providerId="ADAL" clId="{4551E720-598C-4DB6-A2B3-0F270C3021C1}" dt="2023-09-27T17:33:18.760" v="27" actId="478"/>
          <ac:spMkLst>
            <pc:docMk/>
            <pc:sldMk cId="4237694957" sldId="2109380727"/>
            <ac:spMk id="9" creationId="{8807F319-EDA5-3ACC-8B25-E1B62957277C}"/>
          </ac:spMkLst>
        </pc:spChg>
      </pc:sldChg>
      <pc:sldChg chg="addSp delSp modSp add mod">
        <pc:chgData name="Janetlin Anna Kiruba" userId="807c68ae-e800-4a67-92ee-d1bb0ae9048a" providerId="ADAL" clId="{4551E720-598C-4DB6-A2B3-0F270C3021C1}" dt="2023-09-27T19:43:03.760" v="1515" actId="20577"/>
        <pc:sldMkLst>
          <pc:docMk/>
          <pc:sldMk cId="3562379121" sldId="2109380728"/>
        </pc:sldMkLst>
        <pc:spChg chg="mod">
          <ac:chgData name="Janetlin Anna Kiruba" userId="807c68ae-e800-4a67-92ee-d1bb0ae9048a" providerId="ADAL" clId="{4551E720-598C-4DB6-A2B3-0F270C3021C1}" dt="2023-09-27T17:39:01.931" v="40" actId="20577"/>
          <ac:spMkLst>
            <pc:docMk/>
            <pc:sldMk cId="3562379121" sldId="2109380728"/>
            <ac:spMk id="2" creationId="{BD86D6EE-CF67-00B7-29B9-5DD417B7088D}"/>
          </ac:spMkLst>
        </pc:spChg>
        <pc:spChg chg="del">
          <ac:chgData name="Janetlin Anna Kiruba" userId="807c68ae-e800-4a67-92ee-d1bb0ae9048a" providerId="ADAL" clId="{4551E720-598C-4DB6-A2B3-0F270C3021C1}" dt="2023-09-27T17:39:12.321" v="41" actId="478"/>
          <ac:spMkLst>
            <pc:docMk/>
            <pc:sldMk cId="3562379121" sldId="2109380728"/>
            <ac:spMk id="5" creationId="{C032FFEE-4D2E-48CF-260A-8A8A426A2DCE}"/>
          </ac:spMkLst>
        </pc:spChg>
        <pc:spChg chg="del">
          <ac:chgData name="Janetlin Anna Kiruba" userId="807c68ae-e800-4a67-92ee-d1bb0ae9048a" providerId="ADAL" clId="{4551E720-598C-4DB6-A2B3-0F270C3021C1}" dt="2023-09-27T17:39:14.037" v="42" actId="478"/>
          <ac:spMkLst>
            <pc:docMk/>
            <pc:sldMk cId="3562379121" sldId="2109380728"/>
            <ac:spMk id="6" creationId="{93917CB5-DC60-2238-8D43-57EFEC3D821C}"/>
          </ac:spMkLst>
        </pc:spChg>
        <pc:spChg chg="del">
          <ac:chgData name="Janetlin Anna Kiruba" userId="807c68ae-e800-4a67-92ee-d1bb0ae9048a" providerId="ADAL" clId="{4551E720-598C-4DB6-A2B3-0F270C3021C1}" dt="2023-09-27T17:39:15.495" v="43" actId="478"/>
          <ac:spMkLst>
            <pc:docMk/>
            <pc:sldMk cId="3562379121" sldId="2109380728"/>
            <ac:spMk id="7" creationId="{72BACD91-0799-29E7-45AA-D6233FEB2646}"/>
          </ac:spMkLst>
        </pc:spChg>
        <pc:graphicFrameChg chg="add mod">
          <ac:chgData name="Janetlin Anna Kiruba" userId="807c68ae-e800-4a67-92ee-d1bb0ae9048a" providerId="ADAL" clId="{4551E720-598C-4DB6-A2B3-0F270C3021C1}" dt="2023-09-27T19:43:03.760" v="1515" actId="20577"/>
          <ac:graphicFrameMkLst>
            <pc:docMk/>
            <pc:sldMk cId="3562379121" sldId="2109380728"/>
            <ac:graphicFrameMk id="3" creationId="{5C726D29-3F36-32E8-7C90-34125E395169}"/>
          </ac:graphicFrameMkLst>
        </pc:graphicFrameChg>
      </pc:sldChg>
      <pc:sldChg chg="addSp delSp modSp add mod">
        <pc:chgData name="Janetlin Anna Kiruba" userId="807c68ae-e800-4a67-92ee-d1bb0ae9048a" providerId="ADAL" clId="{4551E720-598C-4DB6-A2B3-0F270C3021C1}" dt="2023-09-28T04:50:34.570" v="1533" actId="20577"/>
        <pc:sldMkLst>
          <pc:docMk/>
          <pc:sldMk cId="891308760" sldId="2109380729"/>
        </pc:sldMkLst>
        <pc:spChg chg="mod">
          <ac:chgData name="Janetlin Anna Kiruba" userId="807c68ae-e800-4a67-92ee-d1bb0ae9048a" providerId="ADAL" clId="{4551E720-598C-4DB6-A2B3-0F270C3021C1}" dt="2023-09-27T17:41:40.484" v="50" actId="20577"/>
          <ac:spMkLst>
            <pc:docMk/>
            <pc:sldMk cId="891308760" sldId="2109380729"/>
            <ac:spMk id="2" creationId="{BD86D6EE-CF67-00B7-29B9-5DD417B7088D}"/>
          </ac:spMkLst>
        </pc:spChg>
        <pc:spChg chg="add del mod">
          <ac:chgData name="Janetlin Anna Kiruba" userId="807c68ae-e800-4a67-92ee-d1bb0ae9048a" providerId="ADAL" clId="{4551E720-598C-4DB6-A2B3-0F270C3021C1}" dt="2023-09-27T17:42:03.789" v="53" actId="478"/>
          <ac:spMkLst>
            <pc:docMk/>
            <pc:sldMk cId="891308760" sldId="2109380729"/>
            <ac:spMk id="4" creationId="{B54DFCA1-B465-6F62-6F54-40D58F585E97}"/>
          </ac:spMkLst>
        </pc:spChg>
        <pc:spChg chg="add del mod">
          <ac:chgData name="Janetlin Anna Kiruba" userId="807c68ae-e800-4a67-92ee-d1bb0ae9048a" providerId="ADAL" clId="{4551E720-598C-4DB6-A2B3-0F270C3021C1}" dt="2023-09-27T18:08:52.058" v="317" actId="478"/>
          <ac:spMkLst>
            <pc:docMk/>
            <pc:sldMk cId="891308760" sldId="2109380729"/>
            <ac:spMk id="5" creationId="{B54DFCA1-B465-6F62-6F54-40D58F585E97}"/>
          </ac:spMkLst>
        </pc:spChg>
        <pc:spChg chg="add del">
          <ac:chgData name="Janetlin Anna Kiruba" userId="807c68ae-e800-4a67-92ee-d1bb0ae9048a" providerId="ADAL" clId="{4551E720-598C-4DB6-A2B3-0F270C3021C1}" dt="2023-09-27T18:08:58.576" v="319" actId="22"/>
          <ac:spMkLst>
            <pc:docMk/>
            <pc:sldMk cId="891308760" sldId="2109380729"/>
            <ac:spMk id="7" creationId="{19EB2C0B-2411-B5CF-A6F4-B21D974A5441}"/>
          </ac:spMkLst>
        </pc:spChg>
        <pc:spChg chg="add mod">
          <ac:chgData name="Janetlin Anna Kiruba" userId="807c68ae-e800-4a67-92ee-d1bb0ae9048a" providerId="ADAL" clId="{4551E720-598C-4DB6-A2B3-0F270C3021C1}" dt="2023-09-28T04:50:34.570" v="1533" actId="20577"/>
          <ac:spMkLst>
            <pc:docMk/>
            <pc:sldMk cId="891308760" sldId="2109380729"/>
            <ac:spMk id="8" creationId="{5F5FDE55-2068-C536-31DA-5A8E3BD220BB}"/>
          </ac:spMkLst>
        </pc:spChg>
        <pc:graphicFrameChg chg="del">
          <ac:chgData name="Janetlin Anna Kiruba" userId="807c68ae-e800-4a67-92ee-d1bb0ae9048a" providerId="ADAL" clId="{4551E720-598C-4DB6-A2B3-0F270C3021C1}" dt="2023-09-27T17:41:28.105" v="47" actId="478"/>
          <ac:graphicFrameMkLst>
            <pc:docMk/>
            <pc:sldMk cId="891308760" sldId="2109380729"/>
            <ac:graphicFrameMk id="3" creationId="{5C726D29-3F36-32E8-7C90-34125E395169}"/>
          </ac:graphicFrameMkLst>
        </pc:graphicFrameChg>
      </pc:sldChg>
      <pc:sldChg chg="modSp add mod">
        <pc:chgData name="Janetlin Anna Kiruba" userId="807c68ae-e800-4a67-92ee-d1bb0ae9048a" providerId="ADAL" clId="{4551E720-598C-4DB6-A2B3-0F270C3021C1}" dt="2023-09-27T18:06:25.381" v="314" actId="20577"/>
        <pc:sldMkLst>
          <pc:docMk/>
          <pc:sldMk cId="1225083423" sldId="2109380730"/>
        </pc:sldMkLst>
        <pc:spChg chg="mod">
          <ac:chgData name="Janetlin Anna Kiruba" userId="807c68ae-e800-4a67-92ee-d1bb0ae9048a" providerId="ADAL" clId="{4551E720-598C-4DB6-A2B3-0F270C3021C1}" dt="2023-09-27T18:05:50.426" v="294" actId="20577"/>
          <ac:spMkLst>
            <pc:docMk/>
            <pc:sldMk cId="1225083423" sldId="2109380730"/>
            <ac:spMk id="2" creationId="{BD86D6EE-CF67-00B7-29B9-5DD417B7088D}"/>
          </ac:spMkLst>
        </pc:spChg>
        <pc:spChg chg="mod">
          <ac:chgData name="Janetlin Anna Kiruba" userId="807c68ae-e800-4a67-92ee-d1bb0ae9048a" providerId="ADAL" clId="{4551E720-598C-4DB6-A2B3-0F270C3021C1}" dt="2023-09-27T18:06:25.381" v="314" actId="20577"/>
          <ac:spMkLst>
            <pc:docMk/>
            <pc:sldMk cId="1225083423" sldId="2109380730"/>
            <ac:spMk id="9" creationId="{8807F319-EDA5-3ACC-8B25-E1B62957277C}"/>
          </ac:spMkLst>
        </pc:spChg>
      </pc:sldChg>
      <pc:sldChg chg="modSp add mod">
        <pc:chgData name="Janetlin Anna Kiruba" userId="807c68ae-e800-4a67-92ee-d1bb0ae9048a" providerId="ADAL" clId="{4551E720-598C-4DB6-A2B3-0F270C3021C1}" dt="2023-09-28T04:48:59.159" v="1529" actId="20577"/>
        <pc:sldMkLst>
          <pc:docMk/>
          <pc:sldMk cId="2401580643" sldId="2109380731"/>
        </pc:sldMkLst>
        <pc:spChg chg="mod">
          <ac:chgData name="Janetlin Anna Kiruba" userId="807c68ae-e800-4a67-92ee-d1bb0ae9048a" providerId="ADAL" clId="{4551E720-598C-4DB6-A2B3-0F270C3021C1}" dt="2023-09-28T04:48:59.159" v="1529" actId="20577"/>
          <ac:spMkLst>
            <pc:docMk/>
            <pc:sldMk cId="2401580643" sldId="2109380731"/>
            <ac:spMk id="2" creationId="{BD86D6EE-CF67-00B7-29B9-5DD417B7088D}"/>
          </ac:spMkLst>
        </pc:spChg>
        <pc:spChg chg="mod">
          <ac:chgData name="Janetlin Anna Kiruba" userId="807c68ae-e800-4a67-92ee-d1bb0ae9048a" providerId="ADAL" clId="{4551E720-598C-4DB6-A2B3-0F270C3021C1}" dt="2023-09-27T19:50:41.051" v="1523" actId="6549"/>
          <ac:spMkLst>
            <pc:docMk/>
            <pc:sldMk cId="2401580643" sldId="2109380731"/>
            <ac:spMk id="9" creationId="{8807F319-EDA5-3ACC-8B25-E1B62957277C}"/>
          </ac:spMkLst>
        </pc:spChg>
      </pc:sldChg>
      <pc:sldChg chg="modSp add mod">
        <pc:chgData name="Janetlin Anna Kiruba" userId="807c68ae-e800-4a67-92ee-d1bb0ae9048a" providerId="ADAL" clId="{4551E720-598C-4DB6-A2B3-0F270C3021C1}" dt="2023-09-28T08:43:46.288" v="1765" actId="20577"/>
        <pc:sldMkLst>
          <pc:docMk/>
          <pc:sldMk cId="3439589015" sldId="2109380732"/>
        </pc:sldMkLst>
        <pc:spChg chg="mod">
          <ac:chgData name="Janetlin Anna Kiruba" userId="807c68ae-e800-4a67-92ee-d1bb0ae9048a" providerId="ADAL" clId="{4551E720-598C-4DB6-A2B3-0F270C3021C1}" dt="2023-09-27T18:23:58.677" v="712" actId="20577"/>
          <ac:spMkLst>
            <pc:docMk/>
            <pc:sldMk cId="3439589015" sldId="2109380732"/>
            <ac:spMk id="2" creationId="{BD86D6EE-CF67-00B7-29B9-5DD417B7088D}"/>
          </ac:spMkLst>
        </pc:spChg>
        <pc:spChg chg="mod">
          <ac:chgData name="Janetlin Anna Kiruba" userId="807c68ae-e800-4a67-92ee-d1bb0ae9048a" providerId="ADAL" clId="{4551E720-598C-4DB6-A2B3-0F270C3021C1}" dt="2023-09-28T08:43:46.288" v="1765" actId="20577"/>
          <ac:spMkLst>
            <pc:docMk/>
            <pc:sldMk cId="3439589015" sldId="2109380732"/>
            <ac:spMk id="9" creationId="{8807F319-EDA5-3ACC-8B25-E1B62957277C}"/>
          </ac:spMkLst>
        </pc:spChg>
      </pc:sldChg>
      <pc:sldChg chg="addSp delSp modSp add mod">
        <pc:chgData name="Janetlin Anna Kiruba" userId="807c68ae-e800-4a67-92ee-d1bb0ae9048a" providerId="ADAL" clId="{4551E720-598C-4DB6-A2B3-0F270C3021C1}" dt="2023-09-28T05:05:28.730" v="1719"/>
        <pc:sldMkLst>
          <pc:docMk/>
          <pc:sldMk cId="1044576157" sldId="2109380733"/>
        </pc:sldMkLst>
        <pc:spChg chg="mod">
          <ac:chgData name="Janetlin Anna Kiruba" userId="807c68ae-e800-4a67-92ee-d1bb0ae9048a" providerId="ADAL" clId="{4551E720-598C-4DB6-A2B3-0F270C3021C1}" dt="2023-09-27T18:32:58.435" v="1174" actId="6549"/>
          <ac:spMkLst>
            <pc:docMk/>
            <pc:sldMk cId="1044576157" sldId="2109380733"/>
            <ac:spMk id="2" creationId="{BD86D6EE-CF67-00B7-29B9-5DD417B7088D}"/>
          </ac:spMkLst>
        </pc:spChg>
        <pc:spChg chg="add del mod">
          <ac:chgData name="Janetlin Anna Kiruba" userId="807c68ae-e800-4a67-92ee-d1bb0ae9048a" providerId="ADAL" clId="{4551E720-598C-4DB6-A2B3-0F270C3021C1}" dt="2023-09-27T18:33:07.488" v="1177" actId="478"/>
          <ac:spMkLst>
            <pc:docMk/>
            <pc:sldMk cId="1044576157" sldId="2109380733"/>
            <ac:spMk id="4" creationId="{8FD359DE-E868-F30C-549E-CA73F6CC167B}"/>
          </ac:spMkLst>
        </pc:spChg>
        <pc:spChg chg="add del mod">
          <ac:chgData name="Janetlin Anna Kiruba" userId="807c68ae-e800-4a67-92ee-d1bb0ae9048a" providerId="ADAL" clId="{4551E720-598C-4DB6-A2B3-0F270C3021C1}" dt="2023-09-28T05:05:28.730" v="1719"/>
          <ac:spMkLst>
            <pc:docMk/>
            <pc:sldMk cId="1044576157" sldId="2109380733"/>
            <ac:spMk id="9" creationId="{8807F319-EDA5-3ACC-8B25-E1B62957277C}"/>
          </ac:spMkLst>
        </pc:spChg>
      </pc:sldChg>
      <pc:sldChg chg="addSp delSp modSp add mod">
        <pc:chgData name="Janetlin Anna Kiruba" userId="807c68ae-e800-4a67-92ee-d1bb0ae9048a" providerId="ADAL" clId="{4551E720-598C-4DB6-A2B3-0F270C3021C1}" dt="2023-09-28T05:06:40.978" v="1739" actId="20577"/>
        <pc:sldMkLst>
          <pc:docMk/>
          <pc:sldMk cId="2780531592" sldId="2109380734"/>
        </pc:sldMkLst>
        <pc:spChg chg="mod">
          <ac:chgData name="Janetlin Anna Kiruba" userId="807c68ae-e800-4a67-92ee-d1bb0ae9048a" providerId="ADAL" clId="{4551E720-598C-4DB6-A2B3-0F270C3021C1}" dt="2023-09-27T18:44:41.681" v="1459" actId="20577"/>
          <ac:spMkLst>
            <pc:docMk/>
            <pc:sldMk cId="2780531592" sldId="2109380734"/>
            <ac:spMk id="2" creationId="{BD86D6EE-CF67-00B7-29B9-5DD417B7088D}"/>
          </ac:spMkLst>
        </pc:spChg>
        <pc:spChg chg="mod">
          <ac:chgData name="Janetlin Anna Kiruba" userId="807c68ae-e800-4a67-92ee-d1bb0ae9048a" providerId="ADAL" clId="{4551E720-598C-4DB6-A2B3-0F270C3021C1}" dt="2023-09-28T05:06:40.978" v="1739" actId="20577"/>
          <ac:spMkLst>
            <pc:docMk/>
            <pc:sldMk cId="2780531592" sldId="2109380734"/>
            <ac:spMk id="9" creationId="{8807F319-EDA5-3ACC-8B25-E1B62957277C}"/>
          </ac:spMkLst>
        </pc:spChg>
        <pc:graphicFrameChg chg="add del mod">
          <ac:chgData name="Janetlin Anna Kiruba" userId="807c68ae-e800-4a67-92ee-d1bb0ae9048a" providerId="ADAL" clId="{4551E720-598C-4DB6-A2B3-0F270C3021C1}" dt="2023-09-27T18:39:07.201" v="1229"/>
          <ac:graphicFrameMkLst>
            <pc:docMk/>
            <pc:sldMk cId="2780531592" sldId="2109380734"/>
            <ac:graphicFrameMk id="3" creationId="{39A7DFDF-3C09-7820-72F8-79F8CD431727}"/>
          </ac:graphicFrameMkLst>
        </pc:graphicFrameChg>
      </pc:sldChg>
      <pc:sldChg chg="add">
        <pc:chgData name="Janetlin Anna Kiruba" userId="807c68ae-e800-4a67-92ee-d1bb0ae9048a" providerId="ADAL" clId="{4551E720-598C-4DB6-A2B3-0F270C3021C1}" dt="2023-09-27T18:56:47.927" v="1471" actId="2890"/>
        <pc:sldMkLst>
          <pc:docMk/>
          <pc:sldMk cId="3481854632" sldId="210938073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3B4D7E-22BD-C94D-9D27-5D981A9789C3}"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GB"/>
        </a:p>
      </dgm:t>
    </dgm:pt>
    <dgm:pt modelId="{228A7DDC-8A1A-DD49-A06F-6B5B68F30F30}">
      <dgm:prSet phldrT="[Text]" custT="1"/>
      <dgm:spPr/>
      <dgm:t>
        <a:bodyPr/>
        <a:lstStyle/>
        <a:p>
          <a:pPr algn="ctr">
            <a:lnSpc>
              <a:spcPct val="100000"/>
            </a:lnSpc>
          </a:pPr>
          <a:r>
            <a:rPr lang="en-GB" sz="1400" dirty="0"/>
            <a:t>Accidental Deletion</a:t>
          </a:r>
        </a:p>
      </dgm:t>
    </dgm:pt>
    <dgm:pt modelId="{3F805EB2-84E8-464F-B41C-57C8A7E09568}" type="parTrans" cxnId="{07DF5698-6BD6-7E4B-AEC2-36EA97F3B7C7}">
      <dgm:prSet/>
      <dgm:spPr/>
      <dgm:t>
        <a:bodyPr/>
        <a:lstStyle/>
        <a:p>
          <a:pPr algn="ctr"/>
          <a:endParaRPr lang="en-GB"/>
        </a:p>
      </dgm:t>
    </dgm:pt>
    <dgm:pt modelId="{1634299F-C37C-6A40-AD6B-9592F4B6FC7F}" type="sibTrans" cxnId="{07DF5698-6BD6-7E4B-AEC2-36EA97F3B7C7}">
      <dgm:prSet/>
      <dgm:spPr/>
      <dgm:t>
        <a:bodyPr/>
        <a:lstStyle/>
        <a:p>
          <a:pPr algn="ctr"/>
          <a:endParaRPr lang="en-GB"/>
        </a:p>
      </dgm:t>
    </dgm:pt>
    <dgm:pt modelId="{A3A09D86-DAE5-F84C-B998-019F977734C9}">
      <dgm:prSet phldrT="[Text]" custT="1"/>
      <dgm:spPr/>
      <dgm:t>
        <a:bodyPr/>
        <a:lstStyle/>
        <a:p>
          <a:pPr algn="ctr">
            <a:lnSpc>
              <a:spcPct val="100000"/>
            </a:lnSpc>
          </a:pPr>
          <a:r>
            <a:rPr lang="en-GB" sz="1050" dirty="0"/>
            <a:t>Cyber Attacks/Malware/Ransomware  </a:t>
          </a:r>
        </a:p>
      </dgm:t>
    </dgm:pt>
    <dgm:pt modelId="{B2DA1F57-B55D-D84C-8B74-8E5860EF71EB}" type="parTrans" cxnId="{10B19856-9CFF-D84E-8B16-C9793EE6B790}">
      <dgm:prSet/>
      <dgm:spPr/>
      <dgm:t>
        <a:bodyPr/>
        <a:lstStyle/>
        <a:p>
          <a:pPr algn="ctr"/>
          <a:endParaRPr lang="en-GB"/>
        </a:p>
      </dgm:t>
    </dgm:pt>
    <dgm:pt modelId="{3C43181C-A1C2-9643-B7A4-6D5CE7910878}" type="sibTrans" cxnId="{10B19856-9CFF-D84E-8B16-C9793EE6B790}">
      <dgm:prSet/>
      <dgm:spPr/>
      <dgm:t>
        <a:bodyPr/>
        <a:lstStyle/>
        <a:p>
          <a:pPr algn="ctr"/>
          <a:endParaRPr lang="en-GB"/>
        </a:p>
      </dgm:t>
    </dgm:pt>
    <dgm:pt modelId="{842E1F09-5D7E-E649-B7F5-0FB2102F051C}">
      <dgm:prSet phldrT="[Text]"/>
      <dgm:spPr/>
      <dgm:t>
        <a:bodyPr/>
        <a:lstStyle/>
        <a:p>
          <a:pPr algn="ctr">
            <a:lnSpc>
              <a:spcPct val="100000"/>
            </a:lnSpc>
          </a:pPr>
          <a:r>
            <a:rPr lang="en-GB"/>
            <a:t>Data Corruption</a:t>
          </a:r>
        </a:p>
      </dgm:t>
    </dgm:pt>
    <dgm:pt modelId="{66B31A0F-9041-E54D-BBA9-27AA742C4E2B}" type="parTrans" cxnId="{5D643A4E-47A7-A146-AF7D-6DA77D242C75}">
      <dgm:prSet/>
      <dgm:spPr/>
      <dgm:t>
        <a:bodyPr/>
        <a:lstStyle/>
        <a:p>
          <a:pPr algn="ctr"/>
          <a:endParaRPr lang="en-GB"/>
        </a:p>
      </dgm:t>
    </dgm:pt>
    <dgm:pt modelId="{AE19C98A-D288-BE45-BD4D-59A4C629D3AB}" type="sibTrans" cxnId="{5D643A4E-47A7-A146-AF7D-6DA77D242C75}">
      <dgm:prSet/>
      <dgm:spPr/>
      <dgm:t>
        <a:bodyPr/>
        <a:lstStyle/>
        <a:p>
          <a:pPr algn="ctr"/>
          <a:endParaRPr lang="en-GB"/>
        </a:p>
      </dgm:t>
    </dgm:pt>
    <dgm:pt modelId="{1635E580-6762-CF43-AF44-4B4D44A0988B}">
      <dgm:prSet phldrT="[Text]"/>
      <dgm:spPr/>
      <dgm:t>
        <a:bodyPr/>
        <a:lstStyle/>
        <a:p>
          <a:pPr algn="ctr">
            <a:lnSpc>
              <a:spcPct val="100000"/>
            </a:lnSpc>
            <a:spcAft>
              <a:spcPts val="0"/>
            </a:spcAft>
          </a:pPr>
          <a:r>
            <a:rPr lang="en-GB"/>
            <a:t>Mishandling Metadata</a:t>
          </a:r>
        </a:p>
      </dgm:t>
    </dgm:pt>
    <dgm:pt modelId="{F0813335-E316-0E42-8273-EDFB814C0192}" type="parTrans" cxnId="{620EE539-73C6-9D47-A7F5-6FDA215E4AB7}">
      <dgm:prSet/>
      <dgm:spPr/>
      <dgm:t>
        <a:bodyPr/>
        <a:lstStyle/>
        <a:p>
          <a:pPr algn="ctr"/>
          <a:endParaRPr lang="en-GB"/>
        </a:p>
      </dgm:t>
    </dgm:pt>
    <dgm:pt modelId="{0A60C9A6-89D5-3A47-B0BC-A09ACA2E4A87}" type="sibTrans" cxnId="{620EE539-73C6-9D47-A7F5-6FDA215E4AB7}">
      <dgm:prSet/>
      <dgm:spPr/>
      <dgm:t>
        <a:bodyPr/>
        <a:lstStyle/>
        <a:p>
          <a:pPr algn="ctr"/>
          <a:endParaRPr lang="en-GB"/>
        </a:p>
      </dgm:t>
    </dgm:pt>
    <dgm:pt modelId="{6022B480-2687-9E4D-AE54-64CA655F7AA6}">
      <dgm:prSet phldrT="[Text]"/>
      <dgm:spPr/>
      <dgm:t>
        <a:bodyPr/>
        <a:lstStyle/>
        <a:p>
          <a:pPr algn="ctr">
            <a:lnSpc>
              <a:spcPct val="100000"/>
            </a:lnSpc>
          </a:pPr>
          <a:r>
            <a:rPr lang="en-GB" dirty="0"/>
            <a:t>Bad Code</a:t>
          </a:r>
        </a:p>
      </dgm:t>
    </dgm:pt>
    <dgm:pt modelId="{D7FA47F9-1DA6-4B47-875C-199A56BC5DD5}" type="parTrans" cxnId="{C5BA1C81-A39F-0B45-9ED9-65B787C9F7E3}">
      <dgm:prSet/>
      <dgm:spPr/>
      <dgm:t>
        <a:bodyPr/>
        <a:lstStyle/>
        <a:p>
          <a:pPr algn="ctr"/>
          <a:endParaRPr lang="en-GB"/>
        </a:p>
      </dgm:t>
    </dgm:pt>
    <dgm:pt modelId="{AB9FFBFD-D7D3-CA4D-B4E2-BBA37E46C541}" type="sibTrans" cxnId="{C5BA1C81-A39F-0B45-9ED9-65B787C9F7E3}">
      <dgm:prSet/>
      <dgm:spPr/>
      <dgm:t>
        <a:bodyPr/>
        <a:lstStyle/>
        <a:p>
          <a:pPr algn="ctr"/>
          <a:endParaRPr lang="en-GB" sz="2000"/>
        </a:p>
      </dgm:t>
    </dgm:pt>
    <dgm:pt modelId="{F2868C45-F8B5-764C-BA54-21739213BE17}">
      <dgm:prSet phldrT="[Text]" custT="1"/>
      <dgm:spPr/>
      <dgm:t>
        <a:bodyPr/>
        <a:lstStyle/>
        <a:p>
          <a:pPr algn="ctr">
            <a:lnSpc>
              <a:spcPct val="100000"/>
            </a:lnSpc>
          </a:pPr>
          <a:r>
            <a:rPr lang="en-GB" sz="1200"/>
            <a:t>Administrative Negligence </a:t>
          </a:r>
        </a:p>
      </dgm:t>
    </dgm:pt>
    <dgm:pt modelId="{1D3EA4E9-570D-6248-A0D5-3A2AFE6C498E}" type="parTrans" cxnId="{14AE5BB7-1E81-4340-94DB-B91861010ADF}">
      <dgm:prSet/>
      <dgm:spPr/>
      <dgm:t>
        <a:bodyPr/>
        <a:lstStyle/>
        <a:p>
          <a:pPr algn="ctr"/>
          <a:endParaRPr lang="en-GB"/>
        </a:p>
      </dgm:t>
    </dgm:pt>
    <dgm:pt modelId="{1116DBDC-A34F-F94D-BCEF-663F64ED0F25}" type="sibTrans" cxnId="{14AE5BB7-1E81-4340-94DB-B91861010ADF}">
      <dgm:prSet/>
      <dgm:spPr/>
      <dgm:t>
        <a:bodyPr/>
        <a:lstStyle/>
        <a:p>
          <a:pPr algn="ctr"/>
          <a:endParaRPr lang="en-GB"/>
        </a:p>
      </dgm:t>
    </dgm:pt>
    <dgm:pt modelId="{998B6EFC-3891-3A49-90D3-5919CBB012D6}" type="pres">
      <dgm:prSet presAssocID="{BD3B4D7E-22BD-C94D-9D27-5D981A9789C3}" presName="cycle" presStyleCnt="0">
        <dgm:presLayoutVars>
          <dgm:dir/>
          <dgm:resizeHandles val="exact"/>
        </dgm:presLayoutVars>
      </dgm:prSet>
      <dgm:spPr/>
    </dgm:pt>
    <dgm:pt modelId="{AA0F282D-69C2-1C43-A52E-87EF1F1FAD98}" type="pres">
      <dgm:prSet presAssocID="{228A7DDC-8A1A-DD49-A06F-6B5B68F30F30}" presName="node" presStyleLbl="node1" presStyleIdx="0" presStyleCnt="6">
        <dgm:presLayoutVars>
          <dgm:bulletEnabled val="1"/>
        </dgm:presLayoutVars>
      </dgm:prSet>
      <dgm:spPr/>
    </dgm:pt>
    <dgm:pt modelId="{5AD544B1-BAD8-A344-851B-A5CBE3D0377D}" type="pres">
      <dgm:prSet presAssocID="{228A7DDC-8A1A-DD49-A06F-6B5B68F30F30}" presName="spNode" presStyleCnt="0"/>
      <dgm:spPr/>
    </dgm:pt>
    <dgm:pt modelId="{98C00F2C-8071-FF47-96F0-60E8DC0B37C6}" type="pres">
      <dgm:prSet presAssocID="{1634299F-C37C-6A40-AD6B-9592F4B6FC7F}" presName="sibTrans" presStyleLbl="sibTrans1D1" presStyleIdx="0" presStyleCnt="6"/>
      <dgm:spPr/>
    </dgm:pt>
    <dgm:pt modelId="{301055A2-C3DA-2A49-8024-9782682C8BD0}" type="pres">
      <dgm:prSet presAssocID="{A3A09D86-DAE5-F84C-B998-019F977734C9}" presName="node" presStyleLbl="node1" presStyleIdx="1" presStyleCnt="6">
        <dgm:presLayoutVars>
          <dgm:bulletEnabled val="1"/>
        </dgm:presLayoutVars>
      </dgm:prSet>
      <dgm:spPr/>
    </dgm:pt>
    <dgm:pt modelId="{5B426F6A-0A7D-E143-84EC-086E0C7953AE}" type="pres">
      <dgm:prSet presAssocID="{A3A09D86-DAE5-F84C-B998-019F977734C9}" presName="spNode" presStyleCnt="0"/>
      <dgm:spPr/>
    </dgm:pt>
    <dgm:pt modelId="{4807152A-E65E-D348-89F8-D835ECF6A5C7}" type="pres">
      <dgm:prSet presAssocID="{3C43181C-A1C2-9643-B7A4-6D5CE7910878}" presName="sibTrans" presStyleLbl="sibTrans1D1" presStyleIdx="1" presStyleCnt="6"/>
      <dgm:spPr/>
    </dgm:pt>
    <dgm:pt modelId="{D29DB52A-0B2E-F747-958A-5254877EAD0A}" type="pres">
      <dgm:prSet presAssocID="{F2868C45-F8B5-764C-BA54-21739213BE17}" presName="node" presStyleLbl="node1" presStyleIdx="2" presStyleCnt="6">
        <dgm:presLayoutVars>
          <dgm:bulletEnabled val="1"/>
        </dgm:presLayoutVars>
      </dgm:prSet>
      <dgm:spPr/>
    </dgm:pt>
    <dgm:pt modelId="{A27F4434-787D-634F-845A-7CD79E092277}" type="pres">
      <dgm:prSet presAssocID="{F2868C45-F8B5-764C-BA54-21739213BE17}" presName="spNode" presStyleCnt="0"/>
      <dgm:spPr/>
    </dgm:pt>
    <dgm:pt modelId="{1708031E-384D-CD47-8811-61E57A41DC36}" type="pres">
      <dgm:prSet presAssocID="{1116DBDC-A34F-F94D-BCEF-663F64ED0F25}" presName="sibTrans" presStyleLbl="sibTrans1D1" presStyleIdx="2" presStyleCnt="6"/>
      <dgm:spPr/>
    </dgm:pt>
    <dgm:pt modelId="{F932154B-15AA-E24D-8303-0EAB6DEB66DC}" type="pres">
      <dgm:prSet presAssocID="{842E1F09-5D7E-E649-B7F5-0FB2102F051C}" presName="node" presStyleLbl="node1" presStyleIdx="3" presStyleCnt="6">
        <dgm:presLayoutVars>
          <dgm:bulletEnabled val="1"/>
        </dgm:presLayoutVars>
      </dgm:prSet>
      <dgm:spPr/>
    </dgm:pt>
    <dgm:pt modelId="{F53D4E98-C5F3-E144-A3FA-BB110F4B58FF}" type="pres">
      <dgm:prSet presAssocID="{842E1F09-5D7E-E649-B7F5-0FB2102F051C}" presName="spNode" presStyleCnt="0"/>
      <dgm:spPr/>
    </dgm:pt>
    <dgm:pt modelId="{A079FD6C-0BCF-7749-8AD0-04F7526EEF1B}" type="pres">
      <dgm:prSet presAssocID="{AE19C98A-D288-BE45-BD4D-59A4C629D3AB}" presName="sibTrans" presStyleLbl="sibTrans1D1" presStyleIdx="3" presStyleCnt="6"/>
      <dgm:spPr/>
    </dgm:pt>
    <dgm:pt modelId="{F4727628-F05F-0749-88EE-BB7DB4508876}" type="pres">
      <dgm:prSet presAssocID="{1635E580-6762-CF43-AF44-4B4D44A0988B}" presName="node" presStyleLbl="node1" presStyleIdx="4" presStyleCnt="6">
        <dgm:presLayoutVars>
          <dgm:bulletEnabled val="1"/>
        </dgm:presLayoutVars>
      </dgm:prSet>
      <dgm:spPr/>
    </dgm:pt>
    <dgm:pt modelId="{10F26731-FEC8-FF4F-8D14-0A9063D7F63D}" type="pres">
      <dgm:prSet presAssocID="{1635E580-6762-CF43-AF44-4B4D44A0988B}" presName="spNode" presStyleCnt="0"/>
      <dgm:spPr/>
    </dgm:pt>
    <dgm:pt modelId="{F592535C-FAF5-E343-A25A-175D65C374A3}" type="pres">
      <dgm:prSet presAssocID="{0A60C9A6-89D5-3A47-B0BC-A09ACA2E4A87}" presName="sibTrans" presStyleLbl="sibTrans1D1" presStyleIdx="4" presStyleCnt="6"/>
      <dgm:spPr/>
    </dgm:pt>
    <dgm:pt modelId="{EF48DD0D-E855-334A-BF2B-A7ED466A0718}" type="pres">
      <dgm:prSet presAssocID="{6022B480-2687-9E4D-AE54-64CA655F7AA6}" presName="node" presStyleLbl="node1" presStyleIdx="5" presStyleCnt="6">
        <dgm:presLayoutVars>
          <dgm:bulletEnabled val="1"/>
        </dgm:presLayoutVars>
      </dgm:prSet>
      <dgm:spPr/>
    </dgm:pt>
    <dgm:pt modelId="{D3FCB915-280C-924A-B12C-58C9DA18BA04}" type="pres">
      <dgm:prSet presAssocID="{6022B480-2687-9E4D-AE54-64CA655F7AA6}" presName="spNode" presStyleCnt="0"/>
      <dgm:spPr/>
    </dgm:pt>
    <dgm:pt modelId="{6DAF0431-E928-EB45-9A37-83DFA56691EB}" type="pres">
      <dgm:prSet presAssocID="{AB9FFBFD-D7D3-CA4D-B4E2-BBA37E46C541}" presName="sibTrans" presStyleLbl="sibTrans1D1" presStyleIdx="5" presStyleCnt="6"/>
      <dgm:spPr/>
    </dgm:pt>
  </dgm:ptLst>
  <dgm:cxnLst>
    <dgm:cxn modelId="{A21D9E05-1B7B-0641-96B4-567EE50D9EBF}" type="presOf" srcId="{228A7DDC-8A1A-DD49-A06F-6B5B68F30F30}" destId="{AA0F282D-69C2-1C43-A52E-87EF1F1FAD98}" srcOrd="0" destOrd="0" presId="urn:microsoft.com/office/officeart/2005/8/layout/cycle5"/>
    <dgm:cxn modelId="{57A29016-BB4D-364C-8743-49018F0370A7}" type="presOf" srcId="{F2868C45-F8B5-764C-BA54-21739213BE17}" destId="{D29DB52A-0B2E-F747-958A-5254877EAD0A}" srcOrd="0" destOrd="0" presId="urn:microsoft.com/office/officeart/2005/8/layout/cycle5"/>
    <dgm:cxn modelId="{82852C20-95E4-364B-A7DE-4BC65A77B1EE}" type="presOf" srcId="{1634299F-C37C-6A40-AD6B-9592F4B6FC7F}" destId="{98C00F2C-8071-FF47-96F0-60E8DC0B37C6}" srcOrd="0" destOrd="0" presId="urn:microsoft.com/office/officeart/2005/8/layout/cycle5"/>
    <dgm:cxn modelId="{620EE539-73C6-9D47-A7F5-6FDA215E4AB7}" srcId="{BD3B4D7E-22BD-C94D-9D27-5D981A9789C3}" destId="{1635E580-6762-CF43-AF44-4B4D44A0988B}" srcOrd="4" destOrd="0" parTransId="{F0813335-E316-0E42-8273-EDFB814C0192}" sibTransId="{0A60C9A6-89D5-3A47-B0BC-A09ACA2E4A87}"/>
    <dgm:cxn modelId="{67C8A83B-BD07-7B47-8AF5-985B7E970116}" type="presOf" srcId="{842E1F09-5D7E-E649-B7F5-0FB2102F051C}" destId="{F932154B-15AA-E24D-8303-0EAB6DEB66DC}" srcOrd="0" destOrd="0" presId="urn:microsoft.com/office/officeart/2005/8/layout/cycle5"/>
    <dgm:cxn modelId="{B323AB6C-0737-1D42-8871-206861C63967}" type="presOf" srcId="{A3A09D86-DAE5-F84C-B998-019F977734C9}" destId="{301055A2-C3DA-2A49-8024-9782682C8BD0}" srcOrd="0" destOrd="0" presId="urn:microsoft.com/office/officeart/2005/8/layout/cycle5"/>
    <dgm:cxn modelId="{5D643A4E-47A7-A146-AF7D-6DA77D242C75}" srcId="{BD3B4D7E-22BD-C94D-9D27-5D981A9789C3}" destId="{842E1F09-5D7E-E649-B7F5-0FB2102F051C}" srcOrd="3" destOrd="0" parTransId="{66B31A0F-9041-E54D-BBA9-27AA742C4E2B}" sibTransId="{AE19C98A-D288-BE45-BD4D-59A4C629D3AB}"/>
    <dgm:cxn modelId="{10B19856-9CFF-D84E-8B16-C9793EE6B790}" srcId="{BD3B4D7E-22BD-C94D-9D27-5D981A9789C3}" destId="{A3A09D86-DAE5-F84C-B998-019F977734C9}" srcOrd="1" destOrd="0" parTransId="{B2DA1F57-B55D-D84C-8B74-8E5860EF71EB}" sibTransId="{3C43181C-A1C2-9643-B7A4-6D5CE7910878}"/>
    <dgm:cxn modelId="{C5BA1C81-A39F-0B45-9ED9-65B787C9F7E3}" srcId="{BD3B4D7E-22BD-C94D-9D27-5D981A9789C3}" destId="{6022B480-2687-9E4D-AE54-64CA655F7AA6}" srcOrd="5" destOrd="0" parTransId="{D7FA47F9-1DA6-4B47-875C-199A56BC5DD5}" sibTransId="{AB9FFBFD-D7D3-CA4D-B4E2-BBA37E46C541}"/>
    <dgm:cxn modelId="{9659988A-F2E2-3A44-A613-B15597D71F3D}" type="presOf" srcId="{AB9FFBFD-D7D3-CA4D-B4E2-BBA37E46C541}" destId="{6DAF0431-E928-EB45-9A37-83DFA56691EB}" srcOrd="0" destOrd="0" presId="urn:microsoft.com/office/officeart/2005/8/layout/cycle5"/>
    <dgm:cxn modelId="{2457818D-FF5C-684B-A1DE-AAEA459E32C2}" type="presOf" srcId="{0A60C9A6-89D5-3A47-B0BC-A09ACA2E4A87}" destId="{F592535C-FAF5-E343-A25A-175D65C374A3}" srcOrd="0" destOrd="0" presId="urn:microsoft.com/office/officeart/2005/8/layout/cycle5"/>
    <dgm:cxn modelId="{29973291-23EF-BD4B-914B-65AFCE22810C}" type="presOf" srcId="{BD3B4D7E-22BD-C94D-9D27-5D981A9789C3}" destId="{998B6EFC-3891-3A49-90D3-5919CBB012D6}" srcOrd="0" destOrd="0" presId="urn:microsoft.com/office/officeart/2005/8/layout/cycle5"/>
    <dgm:cxn modelId="{461A7C97-C0D0-0545-84CD-271F5627F955}" type="presOf" srcId="{6022B480-2687-9E4D-AE54-64CA655F7AA6}" destId="{EF48DD0D-E855-334A-BF2B-A7ED466A0718}" srcOrd="0" destOrd="0" presId="urn:microsoft.com/office/officeart/2005/8/layout/cycle5"/>
    <dgm:cxn modelId="{07DF5698-6BD6-7E4B-AEC2-36EA97F3B7C7}" srcId="{BD3B4D7E-22BD-C94D-9D27-5D981A9789C3}" destId="{228A7DDC-8A1A-DD49-A06F-6B5B68F30F30}" srcOrd="0" destOrd="0" parTransId="{3F805EB2-84E8-464F-B41C-57C8A7E09568}" sibTransId="{1634299F-C37C-6A40-AD6B-9592F4B6FC7F}"/>
    <dgm:cxn modelId="{B17982AA-9934-684D-AE02-CBABBF2A2FC4}" type="presOf" srcId="{1116DBDC-A34F-F94D-BCEF-663F64ED0F25}" destId="{1708031E-384D-CD47-8811-61E57A41DC36}" srcOrd="0" destOrd="0" presId="urn:microsoft.com/office/officeart/2005/8/layout/cycle5"/>
    <dgm:cxn modelId="{CF9D71B3-94C0-FB4A-B590-D39353AF020D}" type="presOf" srcId="{AE19C98A-D288-BE45-BD4D-59A4C629D3AB}" destId="{A079FD6C-0BCF-7749-8AD0-04F7526EEF1B}" srcOrd="0" destOrd="0" presId="urn:microsoft.com/office/officeart/2005/8/layout/cycle5"/>
    <dgm:cxn modelId="{14AE5BB7-1E81-4340-94DB-B91861010ADF}" srcId="{BD3B4D7E-22BD-C94D-9D27-5D981A9789C3}" destId="{F2868C45-F8B5-764C-BA54-21739213BE17}" srcOrd="2" destOrd="0" parTransId="{1D3EA4E9-570D-6248-A0D5-3A2AFE6C498E}" sibTransId="{1116DBDC-A34F-F94D-BCEF-663F64ED0F25}"/>
    <dgm:cxn modelId="{9CC045C6-5F92-874B-B5CB-A785B236024B}" type="presOf" srcId="{1635E580-6762-CF43-AF44-4B4D44A0988B}" destId="{F4727628-F05F-0749-88EE-BB7DB4508876}" srcOrd="0" destOrd="0" presId="urn:microsoft.com/office/officeart/2005/8/layout/cycle5"/>
    <dgm:cxn modelId="{655C3EF4-5599-9744-9287-8F28FE975857}" type="presOf" srcId="{3C43181C-A1C2-9643-B7A4-6D5CE7910878}" destId="{4807152A-E65E-D348-89F8-D835ECF6A5C7}" srcOrd="0" destOrd="0" presId="urn:microsoft.com/office/officeart/2005/8/layout/cycle5"/>
    <dgm:cxn modelId="{C7D2890E-0822-FB4B-AAC2-F4AEB91D8C73}" type="presParOf" srcId="{998B6EFC-3891-3A49-90D3-5919CBB012D6}" destId="{AA0F282D-69C2-1C43-A52E-87EF1F1FAD98}" srcOrd="0" destOrd="0" presId="urn:microsoft.com/office/officeart/2005/8/layout/cycle5"/>
    <dgm:cxn modelId="{74396039-72F5-AF41-8ED9-D2EC809184B3}" type="presParOf" srcId="{998B6EFC-3891-3A49-90D3-5919CBB012D6}" destId="{5AD544B1-BAD8-A344-851B-A5CBE3D0377D}" srcOrd="1" destOrd="0" presId="urn:microsoft.com/office/officeart/2005/8/layout/cycle5"/>
    <dgm:cxn modelId="{6EC86F85-0D07-3C4A-8AC0-16B1F1A181C4}" type="presParOf" srcId="{998B6EFC-3891-3A49-90D3-5919CBB012D6}" destId="{98C00F2C-8071-FF47-96F0-60E8DC0B37C6}" srcOrd="2" destOrd="0" presId="urn:microsoft.com/office/officeart/2005/8/layout/cycle5"/>
    <dgm:cxn modelId="{B1B22F2D-0B56-1E43-A031-D176E0F74EE9}" type="presParOf" srcId="{998B6EFC-3891-3A49-90D3-5919CBB012D6}" destId="{301055A2-C3DA-2A49-8024-9782682C8BD0}" srcOrd="3" destOrd="0" presId="urn:microsoft.com/office/officeart/2005/8/layout/cycle5"/>
    <dgm:cxn modelId="{1D78170A-AB3D-2F48-9DAE-DFF8EA6A6AF0}" type="presParOf" srcId="{998B6EFC-3891-3A49-90D3-5919CBB012D6}" destId="{5B426F6A-0A7D-E143-84EC-086E0C7953AE}" srcOrd="4" destOrd="0" presId="urn:microsoft.com/office/officeart/2005/8/layout/cycle5"/>
    <dgm:cxn modelId="{AFFB5639-EF99-1348-A78C-7C1534E5F182}" type="presParOf" srcId="{998B6EFC-3891-3A49-90D3-5919CBB012D6}" destId="{4807152A-E65E-D348-89F8-D835ECF6A5C7}" srcOrd="5" destOrd="0" presId="urn:microsoft.com/office/officeart/2005/8/layout/cycle5"/>
    <dgm:cxn modelId="{45D219CB-A1B9-304D-8AF1-92C195DAD230}" type="presParOf" srcId="{998B6EFC-3891-3A49-90D3-5919CBB012D6}" destId="{D29DB52A-0B2E-F747-958A-5254877EAD0A}" srcOrd="6" destOrd="0" presId="urn:microsoft.com/office/officeart/2005/8/layout/cycle5"/>
    <dgm:cxn modelId="{18D77B08-A3E2-8E42-B116-30C307AB281C}" type="presParOf" srcId="{998B6EFC-3891-3A49-90D3-5919CBB012D6}" destId="{A27F4434-787D-634F-845A-7CD79E092277}" srcOrd="7" destOrd="0" presId="urn:microsoft.com/office/officeart/2005/8/layout/cycle5"/>
    <dgm:cxn modelId="{BB67E81B-53D6-A640-949C-EC7A0C2968FB}" type="presParOf" srcId="{998B6EFC-3891-3A49-90D3-5919CBB012D6}" destId="{1708031E-384D-CD47-8811-61E57A41DC36}" srcOrd="8" destOrd="0" presId="urn:microsoft.com/office/officeart/2005/8/layout/cycle5"/>
    <dgm:cxn modelId="{19F43AD9-9F3E-0144-AD22-BFE621440AF1}" type="presParOf" srcId="{998B6EFC-3891-3A49-90D3-5919CBB012D6}" destId="{F932154B-15AA-E24D-8303-0EAB6DEB66DC}" srcOrd="9" destOrd="0" presId="urn:microsoft.com/office/officeart/2005/8/layout/cycle5"/>
    <dgm:cxn modelId="{5ADC32A9-80E4-8046-96EE-54B1B46E5753}" type="presParOf" srcId="{998B6EFC-3891-3A49-90D3-5919CBB012D6}" destId="{F53D4E98-C5F3-E144-A3FA-BB110F4B58FF}" srcOrd="10" destOrd="0" presId="urn:microsoft.com/office/officeart/2005/8/layout/cycle5"/>
    <dgm:cxn modelId="{44F550D9-07DF-9B44-B395-9D9659801023}" type="presParOf" srcId="{998B6EFC-3891-3A49-90D3-5919CBB012D6}" destId="{A079FD6C-0BCF-7749-8AD0-04F7526EEF1B}" srcOrd="11" destOrd="0" presId="urn:microsoft.com/office/officeart/2005/8/layout/cycle5"/>
    <dgm:cxn modelId="{5D3374D0-C4A8-0441-A469-82A90CBE4571}" type="presParOf" srcId="{998B6EFC-3891-3A49-90D3-5919CBB012D6}" destId="{F4727628-F05F-0749-88EE-BB7DB4508876}" srcOrd="12" destOrd="0" presId="urn:microsoft.com/office/officeart/2005/8/layout/cycle5"/>
    <dgm:cxn modelId="{0944AABC-18D3-7F43-AB31-61895E578029}" type="presParOf" srcId="{998B6EFC-3891-3A49-90D3-5919CBB012D6}" destId="{10F26731-FEC8-FF4F-8D14-0A9063D7F63D}" srcOrd="13" destOrd="0" presId="urn:microsoft.com/office/officeart/2005/8/layout/cycle5"/>
    <dgm:cxn modelId="{4291D1E4-9371-3843-8A54-5C3BFBB0A29B}" type="presParOf" srcId="{998B6EFC-3891-3A49-90D3-5919CBB012D6}" destId="{F592535C-FAF5-E343-A25A-175D65C374A3}" srcOrd="14" destOrd="0" presId="urn:microsoft.com/office/officeart/2005/8/layout/cycle5"/>
    <dgm:cxn modelId="{CCFA3FF9-1C23-3149-924E-0A5B8CCD3C93}" type="presParOf" srcId="{998B6EFC-3891-3A49-90D3-5919CBB012D6}" destId="{EF48DD0D-E855-334A-BF2B-A7ED466A0718}" srcOrd="15" destOrd="0" presId="urn:microsoft.com/office/officeart/2005/8/layout/cycle5"/>
    <dgm:cxn modelId="{61825247-082B-454E-AECD-187F9BD79254}" type="presParOf" srcId="{998B6EFC-3891-3A49-90D3-5919CBB012D6}" destId="{D3FCB915-280C-924A-B12C-58C9DA18BA04}" srcOrd="16" destOrd="0" presId="urn:microsoft.com/office/officeart/2005/8/layout/cycle5"/>
    <dgm:cxn modelId="{F04ACC91-F486-B546-97AD-23D31C36F0A0}" type="presParOf" srcId="{998B6EFC-3891-3A49-90D3-5919CBB012D6}" destId="{6DAF0431-E928-EB45-9A37-83DFA56691EB}"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F282D-69C2-1C43-A52E-87EF1F1FAD98}">
      <dsp:nvSpPr>
        <dsp:cNvPr id="0" name=""/>
        <dsp:cNvSpPr/>
      </dsp:nvSpPr>
      <dsp:spPr>
        <a:xfrm>
          <a:off x="2524647" y="2428"/>
          <a:ext cx="1221752" cy="7941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GB" sz="1400" kern="1200" dirty="0"/>
            <a:t>Accidental Deletion</a:t>
          </a:r>
        </a:p>
      </dsp:txBody>
      <dsp:txXfrm>
        <a:off x="2563414" y="41195"/>
        <a:ext cx="1144218" cy="716604"/>
      </dsp:txXfrm>
    </dsp:sp>
    <dsp:sp modelId="{98C00F2C-8071-FF47-96F0-60E8DC0B37C6}">
      <dsp:nvSpPr>
        <dsp:cNvPr id="0" name=""/>
        <dsp:cNvSpPr/>
      </dsp:nvSpPr>
      <dsp:spPr>
        <a:xfrm>
          <a:off x="1264348" y="399497"/>
          <a:ext cx="3742351" cy="3742351"/>
        </a:xfrm>
        <a:custGeom>
          <a:avLst/>
          <a:gdLst/>
          <a:ahLst/>
          <a:cxnLst/>
          <a:rect l="0" t="0" r="0" b="0"/>
          <a:pathLst>
            <a:path>
              <a:moveTo>
                <a:pt x="2635785" y="163349"/>
              </a:moveTo>
              <a:arcTo wR="1871175" hR="1871175" stAng="17647111" swAng="92417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01055A2-C3DA-2A49-8024-9782682C8BD0}">
      <dsp:nvSpPr>
        <dsp:cNvPr id="0" name=""/>
        <dsp:cNvSpPr/>
      </dsp:nvSpPr>
      <dsp:spPr>
        <a:xfrm>
          <a:off x="4145133" y="938015"/>
          <a:ext cx="1221752" cy="7941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100000"/>
            </a:lnSpc>
            <a:spcBef>
              <a:spcPct val="0"/>
            </a:spcBef>
            <a:spcAft>
              <a:spcPct val="35000"/>
            </a:spcAft>
            <a:buNone/>
          </a:pPr>
          <a:r>
            <a:rPr lang="en-GB" sz="1050" kern="1200" dirty="0"/>
            <a:t>Cyber Attacks/Malware/Ransomware  </a:t>
          </a:r>
        </a:p>
      </dsp:txBody>
      <dsp:txXfrm>
        <a:off x="4183900" y="976782"/>
        <a:ext cx="1144218" cy="716604"/>
      </dsp:txXfrm>
    </dsp:sp>
    <dsp:sp modelId="{4807152A-E65E-D348-89F8-D835ECF6A5C7}">
      <dsp:nvSpPr>
        <dsp:cNvPr id="0" name=""/>
        <dsp:cNvSpPr/>
      </dsp:nvSpPr>
      <dsp:spPr>
        <a:xfrm>
          <a:off x="1264348" y="399497"/>
          <a:ext cx="3742351" cy="3742351"/>
        </a:xfrm>
        <a:custGeom>
          <a:avLst/>
          <a:gdLst/>
          <a:ahLst/>
          <a:cxnLst/>
          <a:rect l="0" t="0" r="0" b="0"/>
          <a:pathLst>
            <a:path>
              <a:moveTo>
                <a:pt x="3713180" y="1542059"/>
              </a:moveTo>
              <a:arcTo wR="1871175" hR="1871175" stAng="20992183" swAng="121563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29DB52A-0B2E-F747-958A-5254877EAD0A}">
      <dsp:nvSpPr>
        <dsp:cNvPr id="0" name=""/>
        <dsp:cNvSpPr/>
      </dsp:nvSpPr>
      <dsp:spPr>
        <a:xfrm>
          <a:off x="4145133" y="2809191"/>
          <a:ext cx="1221752" cy="7941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GB" sz="1200" kern="1200"/>
            <a:t>Administrative Negligence </a:t>
          </a:r>
        </a:p>
      </dsp:txBody>
      <dsp:txXfrm>
        <a:off x="4183900" y="2847958"/>
        <a:ext cx="1144218" cy="716604"/>
      </dsp:txXfrm>
    </dsp:sp>
    <dsp:sp modelId="{1708031E-384D-CD47-8811-61E57A41DC36}">
      <dsp:nvSpPr>
        <dsp:cNvPr id="0" name=""/>
        <dsp:cNvSpPr/>
      </dsp:nvSpPr>
      <dsp:spPr>
        <a:xfrm>
          <a:off x="1264348" y="399497"/>
          <a:ext cx="3742351" cy="3742351"/>
        </a:xfrm>
        <a:custGeom>
          <a:avLst/>
          <a:gdLst/>
          <a:ahLst/>
          <a:cxnLst/>
          <a:rect l="0" t="0" r="0" b="0"/>
          <a:pathLst>
            <a:path>
              <a:moveTo>
                <a:pt x="3061930" y="3314574"/>
              </a:moveTo>
              <a:arcTo wR="1871175" hR="1871175" stAng="3028712" swAng="92417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932154B-15AA-E24D-8303-0EAB6DEB66DC}">
      <dsp:nvSpPr>
        <dsp:cNvPr id="0" name=""/>
        <dsp:cNvSpPr/>
      </dsp:nvSpPr>
      <dsp:spPr>
        <a:xfrm>
          <a:off x="2524647" y="3744779"/>
          <a:ext cx="1221752" cy="7941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GB" sz="1400" kern="1200"/>
            <a:t>Data Corruption</a:t>
          </a:r>
        </a:p>
      </dsp:txBody>
      <dsp:txXfrm>
        <a:off x="2563414" y="3783546"/>
        <a:ext cx="1144218" cy="716604"/>
      </dsp:txXfrm>
    </dsp:sp>
    <dsp:sp modelId="{A079FD6C-0BCF-7749-8AD0-04F7526EEF1B}">
      <dsp:nvSpPr>
        <dsp:cNvPr id="0" name=""/>
        <dsp:cNvSpPr/>
      </dsp:nvSpPr>
      <dsp:spPr>
        <a:xfrm>
          <a:off x="1264348" y="399497"/>
          <a:ext cx="3742351" cy="3742351"/>
        </a:xfrm>
        <a:custGeom>
          <a:avLst/>
          <a:gdLst/>
          <a:ahLst/>
          <a:cxnLst/>
          <a:rect l="0" t="0" r="0" b="0"/>
          <a:pathLst>
            <a:path>
              <a:moveTo>
                <a:pt x="1106565" y="3579001"/>
              </a:moveTo>
              <a:arcTo wR="1871175" hR="1871175" stAng="6847111" swAng="92417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4727628-F05F-0749-88EE-BB7DB4508876}">
      <dsp:nvSpPr>
        <dsp:cNvPr id="0" name=""/>
        <dsp:cNvSpPr/>
      </dsp:nvSpPr>
      <dsp:spPr>
        <a:xfrm>
          <a:off x="904162" y="2809191"/>
          <a:ext cx="1221752" cy="7941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ts val="0"/>
            </a:spcAft>
            <a:buNone/>
          </a:pPr>
          <a:r>
            <a:rPr lang="en-GB" sz="1400" kern="1200"/>
            <a:t>Mishandling Metadata</a:t>
          </a:r>
        </a:p>
      </dsp:txBody>
      <dsp:txXfrm>
        <a:off x="942929" y="2847958"/>
        <a:ext cx="1144218" cy="716604"/>
      </dsp:txXfrm>
    </dsp:sp>
    <dsp:sp modelId="{F592535C-FAF5-E343-A25A-175D65C374A3}">
      <dsp:nvSpPr>
        <dsp:cNvPr id="0" name=""/>
        <dsp:cNvSpPr/>
      </dsp:nvSpPr>
      <dsp:spPr>
        <a:xfrm>
          <a:off x="1264348" y="399497"/>
          <a:ext cx="3742351" cy="3742351"/>
        </a:xfrm>
        <a:custGeom>
          <a:avLst/>
          <a:gdLst/>
          <a:ahLst/>
          <a:cxnLst/>
          <a:rect l="0" t="0" r="0" b="0"/>
          <a:pathLst>
            <a:path>
              <a:moveTo>
                <a:pt x="29170" y="2200291"/>
              </a:moveTo>
              <a:arcTo wR="1871175" hR="1871175" stAng="10192183" swAng="121563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F48DD0D-E855-334A-BF2B-A7ED466A0718}">
      <dsp:nvSpPr>
        <dsp:cNvPr id="0" name=""/>
        <dsp:cNvSpPr/>
      </dsp:nvSpPr>
      <dsp:spPr>
        <a:xfrm>
          <a:off x="904162" y="938015"/>
          <a:ext cx="1221752" cy="7941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en-GB" sz="1400" kern="1200" dirty="0"/>
            <a:t>Bad Code</a:t>
          </a:r>
        </a:p>
      </dsp:txBody>
      <dsp:txXfrm>
        <a:off x="942929" y="976782"/>
        <a:ext cx="1144218" cy="716604"/>
      </dsp:txXfrm>
    </dsp:sp>
    <dsp:sp modelId="{6DAF0431-E928-EB45-9A37-83DFA56691EB}">
      <dsp:nvSpPr>
        <dsp:cNvPr id="0" name=""/>
        <dsp:cNvSpPr/>
      </dsp:nvSpPr>
      <dsp:spPr>
        <a:xfrm>
          <a:off x="1264348" y="399497"/>
          <a:ext cx="3742351" cy="3742351"/>
        </a:xfrm>
        <a:custGeom>
          <a:avLst/>
          <a:gdLst/>
          <a:ahLst/>
          <a:cxnLst/>
          <a:rect l="0" t="0" r="0" b="0"/>
          <a:pathLst>
            <a:path>
              <a:moveTo>
                <a:pt x="680420" y="427776"/>
              </a:moveTo>
              <a:arcTo wR="1871175" hR="1871175" stAng="13828712" swAng="92417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FC435-64E5-4930-8C77-AD074A911215}" type="datetimeFigureOut">
              <a:rPr lang="en-SI" smtClean="0"/>
              <a:t>14/12/2023</a:t>
            </a:fld>
            <a:endParaRPr lang="en-S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3BB47-593C-493C-B691-EA3AFCB57A47}" type="slidenum">
              <a:rPr lang="en-SI" smtClean="0"/>
              <a:t>‹#›</a:t>
            </a:fld>
            <a:endParaRPr lang="en-SI"/>
          </a:p>
        </p:txBody>
      </p:sp>
    </p:spTree>
    <p:extLst>
      <p:ext uri="{BB962C8B-B14F-4D97-AF65-F5344CB8AC3E}">
        <p14:creationId xmlns:p14="http://schemas.microsoft.com/office/powerpoint/2010/main" val="792092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4927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_1">
    <p:bg>
      <p:bgPr>
        <a:solidFill>
          <a:schemeClr val="tx2"/>
        </a:solidFill>
        <a:effectLst/>
      </p:bgPr>
    </p:bg>
    <p:spTree>
      <p:nvGrpSpPr>
        <p:cNvPr id="1" name=""/>
        <p:cNvGrpSpPr/>
        <p:nvPr/>
      </p:nvGrpSpPr>
      <p:grpSpPr>
        <a:xfrm>
          <a:off x="0" y="0"/>
          <a:ext cx="0" cy="0"/>
          <a:chOff x="0" y="0"/>
          <a:chExt cx="0" cy="0"/>
        </a:xfrm>
      </p:grpSpPr>
      <p:sp>
        <p:nvSpPr>
          <p:cNvPr id="10" name="Graphic 5">
            <a:extLst>
              <a:ext uri="{FF2B5EF4-FFF2-40B4-BE49-F238E27FC236}">
                <a16:creationId xmlns:a16="http://schemas.microsoft.com/office/drawing/2014/main" id="{63E24122-F526-33B5-4C2C-C1DDF7DC647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gradFill>
            <a:gsLst>
              <a:gs pos="100000">
                <a:schemeClr val="bg1">
                  <a:alpha val="7000"/>
                </a:schemeClr>
              </a:gs>
              <a:gs pos="0">
                <a:schemeClr val="bg1">
                  <a:alpha val="0"/>
                </a:schemeClr>
              </a:gs>
            </a:gsLst>
            <a:lin ang="0" scaled="1"/>
          </a:gradFill>
          <a:ln w="6225" cap="flat">
            <a:noFill/>
            <a:prstDash val="solid"/>
            <a:miter/>
          </a:ln>
        </p:spPr>
        <p:txBody>
          <a:bodyPr rtlCol="0" anchor="ctr"/>
          <a:lstStyle/>
          <a:p>
            <a:pPr lvl="0"/>
            <a:endParaRPr lang="en-US"/>
          </a:p>
        </p:txBody>
      </p:sp>
      <p:sp>
        <p:nvSpPr>
          <p:cNvPr id="2" name="Title 1">
            <a:extLst>
              <a:ext uri="{FF2B5EF4-FFF2-40B4-BE49-F238E27FC236}">
                <a16:creationId xmlns:a16="http://schemas.microsoft.com/office/drawing/2014/main" id="{519F14A1-8ECD-599C-2B62-41314CDC59C0}"/>
              </a:ext>
            </a:extLst>
          </p:cNvPr>
          <p:cNvSpPr>
            <a:spLocks noGrp="1"/>
          </p:cNvSpPr>
          <p:nvPr>
            <p:ph type="ctrTitle" hasCustomPrompt="1"/>
          </p:nvPr>
        </p:nvSpPr>
        <p:spPr>
          <a:xfrm>
            <a:off x="576072" y="1088136"/>
            <a:ext cx="9116568" cy="1792224"/>
          </a:xfrm>
        </p:spPr>
        <p:txBody>
          <a:bodyPr wrap="square" tIns="45720" bIns="45720" anchor="b">
            <a:spAutoFit/>
          </a:bodyPr>
          <a:lstStyle>
            <a:lvl1pPr algn="l">
              <a:defRPr sz="6000">
                <a:solidFill>
                  <a:schemeClr val="bg1"/>
                </a:solidFill>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B9CABDB3-D3B7-48F8-B9F2-675C6AEF6250}"/>
              </a:ext>
            </a:extLst>
          </p:cNvPr>
          <p:cNvSpPr>
            <a:spLocks noGrp="1"/>
          </p:cNvSpPr>
          <p:nvPr>
            <p:ph type="subTitle" idx="1"/>
          </p:nvPr>
        </p:nvSpPr>
        <p:spPr>
          <a:xfrm>
            <a:off x="576070" y="3255264"/>
            <a:ext cx="9116568" cy="539496"/>
          </a:xfrm>
        </p:spPr>
        <p:txBody>
          <a:bodyPr tIns="91440" bIns="9144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Rounded Corners 7">
            <a:extLst>
              <a:ext uri="{FF2B5EF4-FFF2-40B4-BE49-F238E27FC236}">
                <a16:creationId xmlns:a16="http://schemas.microsoft.com/office/drawing/2014/main" id="{E116E25A-3CFA-9C35-54CE-B671E4227702}"/>
              </a:ext>
            </a:extLst>
          </p:cNvPr>
          <p:cNvSpPr/>
          <p:nvPr userDrawn="1"/>
        </p:nvSpPr>
        <p:spPr>
          <a:xfrm>
            <a:off x="709160" y="2889701"/>
            <a:ext cx="1554480" cy="45720"/>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1" name="Graphic 10">
            <a:extLst>
              <a:ext uri="{FF2B5EF4-FFF2-40B4-BE49-F238E27FC236}">
                <a16:creationId xmlns:a16="http://schemas.microsoft.com/office/drawing/2014/main" id="{E083D01F-D502-44E2-FDB3-35E745481F99}"/>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533" y="5422900"/>
            <a:ext cx="3204383" cy="680577"/>
          </a:xfrm>
          <a:prstGeom prst="rect">
            <a:avLst/>
          </a:prstGeom>
        </p:spPr>
      </p:pic>
    </p:spTree>
    <p:extLst>
      <p:ext uri="{BB962C8B-B14F-4D97-AF65-F5344CB8AC3E}">
        <p14:creationId xmlns:p14="http://schemas.microsoft.com/office/powerpoint/2010/main" val="668461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 Three images slide 1" preserve="1" userDrawn="1">
  <p:cSld name=" Three images slide 1">
    <p:spTree>
      <p:nvGrpSpPr>
        <p:cNvPr id="1" name="Shape 117"/>
        <p:cNvGrpSpPr/>
        <p:nvPr/>
      </p:nvGrpSpPr>
      <p:grpSpPr>
        <a:xfrm>
          <a:off x="0" y="0"/>
          <a:ext cx="0" cy="0"/>
          <a:chOff x="0" y="0"/>
          <a:chExt cx="0" cy="0"/>
        </a:xfrm>
      </p:grpSpPr>
      <p:sp>
        <p:nvSpPr>
          <p:cNvPr id="7" name="Text Placeholder 6">
            <a:extLst>
              <a:ext uri="{FF2B5EF4-FFF2-40B4-BE49-F238E27FC236}">
                <a16:creationId xmlns:a16="http://schemas.microsoft.com/office/drawing/2014/main" id="{EF6934C3-8A56-54D0-6E6A-D9106D89F1B6}"/>
              </a:ext>
            </a:extLst>
          </p:cNvPr>
          <p:cNvSpPr>
            <a:spLocks noGrp="1"/>
          </p:cNvSpPr>
          <p:nvPr>
            <p:ph type="body" sz="quarter" idx="20"/>
          </p:nvPr>
        </p:nvSpPr>
        <p:spPr>
          <a:xfrm>
            <a:off x="7921651" y="2691562"/>
            <a:ext cx="3429000"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D1A60-0868-BAA0-95DE-94C7E54661CD}"/>
              </a:ext>
            </a:extLst>
          </p:cNvPr>
          <p:cNvSpPr>
            <a:spLocks noGrp="1"/>
          </p:cNvSpPr>
          <p:nvPr>
            <p:ph type="body" sz="quarter" idx="19"/>
          </p:nvPr>
        </p:nvSpPr>
        <p:spPr>
          <a:xfrm>
            <a:off x="4211509" y="2691562"/>
            <a:ext cx="3429000"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E094C94A-C9C8-91DB-81B7-70DD83497390}"/>
              </a:ext>
            </a:extLst>
          </p:cNvPr>
          <p:cNvSpPr>
            <a:spLocks noGrp="1"/>
          </p:cNvSpPr>
          <p:nvPr>
            <p:ph type="body" sz="quarter" idx="18"/>
          </p:nvPr>
        </p:nvSpPr>
        <p:spPr>
          <a:xfrm>
            <a:off x="501367" y="2691562"/>
            <a:ext cx="3429000"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Google Shape;84;p48">
            <a:extLst>
              <a:ext uri="{FF2B5EF4-FFF2-40B4-BE49-F238E27FC236}">
                <a16:creationId xmlns:a16="http://schemas.microsoft.com/office/drawing/2014/main" id="{99B919E7-62B7-4151-9D31-387F49C5ED16}"/>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0" name="Text Placeholder 2">
            <a:extLst>
              <a:ext uri="{FF2B5EF4-FFF2-40B4-BE49-F238E27FC236}">
                <a16:creationId xmlns:a16="http://schemas.microsoft.com/office/drawing/2014/main" id="{242778DC-BD04-43DC-9AEB-37B8B9960882}"/>
              </a:ext>
            </a:extLst>
          </p:cNvPr>
          <p:cNvSpPr>
            <a:spLocks noGrp="1"/>
          </p:cNvSpPr>
          <p:nvPr>
            <p:ph type="body" sz="quarter" idx="12"/>
          </p:nvPr>
        </p:nvSpPr>
        <p:spPr>
          <a:xfrm>
            <a:off x="501365"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5" name="Text Placeholder 3">
            <a:extLst>
              <a:ext uri="{FF2B5EF4-FFF2-40B4-BE49-F238E27FC236}">
                <a16:creationId xmlns:a16="http://schemas.microsoft.com/office/drawing/2014/main" id="{CE674685-68F4-400F-9588-7252F904163A}"/>
              </a:ext>
            </a:extLst>
          </p:cNvPr>
          <p:cNvSpPr>
            <a:spLocks noGrp="1"/>
          </p:cNvSpPr>
          <p:nvPr>
            <p:ph type="body" sz="quarter" idx="10" hasCustomPrompt="1"/>
          </p:nvPr>
        </p:nvSpPr>
        <p:spPr>
          <a:xfrm>
            <a:off x="501566" y="1362456"/>
            <a:ext cx="10849365" cy="474133"/>
          </a:xfrm>
          <a:prstGeom prst="rect">
            <a:avLst/>
          </a:prstGeom>
        </p:spPr>
        <p:txBody>
          <a:bodyPr>
            <a:noAutofit/>
          </a:bodyPr>
          <a:lstStyle>
            <a:lvl1pPr marL="0" indent="0">
              <a:buNone/>
              <a:defRPr lang="en-US" sz="1870" kern="1200" dirty="0">
                <a:solidFill>
                  <a:schemeClr val="tx1"/>
                </a:solidFill>
                <a:latin typeface="+mn-lt"/>
                <a:ea typeface="+mn-ea"/>
                <a:cs typeface="+mn-cs"/>
              </a:defRPr>
            </a:lvl1pPr>
          </a:lstStyle>
          <a:p>
            <a:pPr lvl="0"/>
            <a:r>
              <a:rPr lang="en-US"/>
              <a:t>Click to add subtitle</a:t>
            </a:r>
          </a:p>
        </p:txBody>
      </p:sp>
      <p:sp>
        <p:nvSpPr>
          <p:cNvPr id="37" name="Text Placeholder 2">
            <a:extLst>
              <a:ext uri="{FF2B5EF4-FFF2-40B4-BE49-F238E27FC236}">
                <a16:creationId xmlns:a16="http://schemas.microsoft.com/office/drawing/2014/main" id="{79A815FC-BB39-4B96-871F-C89D379A31B4}"/>
              </a:ext>
            </a:extLst>
          </p:cNvPr>
          <p:cNvSpPr>
            <a:spLocks noGrp="1"/>
          </p:cNvSpPr>
          <p:nvPr>
            <p:ph type="body" sz="quarter" idx="13"/>
          </p:nvPr>
        </p:nvSpPr>
        <p:spPr>
          <a:xfrm>
            <a:off x="4211507"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40" name="Text Placeholder 2">
            <a:extLst>
              <a:ext uri="{FF2B5EF4-FFF2-40B4-BE49-F238E27FC236}">
                <a16:creationId xmlns:a16="http://schemas.microsoft.com/office/drawing/2014/main" id="{95BCDD33-7E67-4955-9FC7-7D0F8CDCCB4C}"/>
              </a:ext>
            </a:extLst>
          </p:cNvPr>
          <p:cNvSpPr>
            <a:spLocks noGrp="1"/>
          </p:cNvSpPr>
          <p:nvPr>
            <p:ph type="body" sz="quarter" idx="15"/>
          </p:nvPr>
        </p:nvSpPr>
        <p:spPr>
          <a:xfrm>
            <a:off x="7921649"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10" name="Google Shape;8;p38">
            <a:extLst>
              <a:ext uri="{FF2B5EF4-FFF2-40B4-BE49-F238E27FC236}">
                <a16:creationId xmlns:a16="http://schemas.microsoft.com/office/drawing/2014/main" id="{C66C5A41-9896-74A9-2612-9A24CBE960F5}"/>
              </a:ext>
            </a:extLst>
          </p:cNvPr>
          <p:cNvSpPr txBox="1">
            <a:spLocks noGrp="1"/>
          </p:cNvSpPr>
          <p:nvPr>
            <p:ph type="sldNum" idx="17"/>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8409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Content Data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257D-83D0-C012-32ED-E778E28FC7D6}"/>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3" name="Content Placeholder 2">
            <a:extLst>
              <a:ext uri="{FF2B5EF4-FFF2-40B4-BE49-F238E27FC236}">
                <a16:creationId xmlns:a16="http://schemas.microsoft.com/office/drawing/2014/main" id="{029DCC38-CE4A-BDC5-46F5-B061C349D2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F4D6245-0368-75FC-D7FA-57F106E56361}"/>
              </a:ext>
            </a:extLst>
          </p:cNvPr>
          <p:cNvSpPr>
            <a:spLocks noGrp="1"/>
          </p:cNvSpPr>
          <p:nvPr>
            <p:ph type="sldNum" sz="quarter" idx="12"/>
          </p:nvPr>
        </p:nvSpPr>
        <p:spPr/>
        <p:txBody>
          <a:bodyPr/>
          <a:lstStyle/>
          <a:p>
            <a:fld id="{2D108BD1-5147-4A9C-A1ED-E953304F8716}" type="slidenum">
              <a:rPr lang="en-US" smtClean="0"/>
              <a:t>‹#›</a:t>
            </a:fld>
            <a:endParaRPr lang="en-US"/>
          </a:p>
        </p:txBody>
      </p:sp>
      <p:pic>
        <p:nvPicPr>
          <p:cNvPr id="10" name="Graphic 9">
            <a:extLst>
              <a:ext uri="{FF2B5EF4-FFF2-40B4-BE49-F238E27FC236}">
                <a16:creationId xmlns:a16="http://schemas.microsoft.com/office/drawing/2014/main" id="{8A2381F3-877F-D82B-A5EA-D3967B7B55B4}"/>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grpSp>
        <p:nvGrpSpPr>
          <p:cNvPr id="4" name="Group 3">
            <a:extLst>
              <a:ext uri="{FF2B5EF4-FFF2-40B4-BE49-F238E27FC236}">
                <a16:creationId xmlns:a16="http://schemas.microsoft.com/office/drawing/2014/main" id="{79A8970E-1166-E91D-3FB1-C85CEFDEB137}"/>
              </a:ext>
            </a:extLst>
          </p:cNvPr>
          <p:cNvGrpSpPr/>
          <p:nvPr userDrawn="1"/>
        </p:nvGrpSpPr>
        <p:grpSpPr>
          <a:xfrm>
            <a:off x="0" y="1261537"/>
            <a:ext cx="11426824" cy="6169765"/>
            <a:chOff x="0" y="1261537"/>
            <a:chExt cx="11426824" cy="6169765"/>
          </a:xfrm>
        </p:grpSpPr>
        <p:sp>
          <p:nvSpPr>
            <p:cNvPr id="11" name="Rectangle 10">
              <a:extLst>
                <a:ext uri="{FF2B5EF4-FFF2-40B4-BE49-F238E27FC236}">
                  <a16:creationId xmlns:a16="http://schemas.microsoft.com/office/drawing/2014/main" id="{CD49B60E-CBCB-68DD-736D-6332EF26F1AF}"/>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1F99483C-C4DF-66C2-8D15-8890E66798F0}"/>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3" name="Rectangle 12">
              <a:extLst>
                <a:ext uri="{FF2B5EF4-FFF2-40B4-BE49-F238E27FC236}">
                  <a16:creationId xmlns:a16="http://schemas.microsoft.com/office/drawing/2014/main" id="{564D7B0D-211D-2434-CFEE-F8558C2EEAA8}"/>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Tree>
    <p:extLst>
      <p:ext uri="{BB962C8B-B14F-4D97-AF65-F5344CB8AC3E}">
        <p14:creationId xmlns:p14="http://schemas.microsoft.com/office/powerpoint/2010/main" val="2305316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Data_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C83AA89-3BEE-4268-5E20-5EF20AA8DB6F}"/>
              </a:ext>
            </a:extLst>
          </p:cNvPr>
          <p:cNvGrpSpPr/>
          <p:nvPr userDrawn="1"/>
        </p:nvGrpSpPr>
        <p:grpSpPr>
          <a:xfrm>
            <a:off x="0" y="1261537"/>
            <a:ext cx="11426824" cy="6169765"/>
            <a:chOff x="0" y="1261537"/>
            <a:chExt cx="11426824" cy="6169765"/>
          </a:xfrm>
        </p:grpSpPr>
        <p:sp>
          <p:nvSpPr>
            <p:cNvPr id="9" name="Rectangle 8">
              <a:extLst>
                <a:ext uri="{FF2B5EF4-FFF2-40B4-BE49-F238E27FC236}">
                  <a16:creationId xmlns:a16="http://schemas.microsoft.com/office/drawing/2014/main" id="{645AF6E5-F27D-093B-47F5-93258933ED02}"/>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2C6583D9-EDFB-5DE9-89B9-35EC3F07FB28}"/>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1" name="Rectangle 10">
              <a:extLst>
                <a:ext uri="{FF2B5EF4-FFF2-40B4-BE49-F238E27FC236}">
                  <a16:creationId xmlns:a16="http://schemas.microsoft.com/office/drawing/2014/main" id="{EB12F59F-F535-7B75-DBCF-7AB07DC0765E}"/>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 name="Title 1">
            <a:extLst>
              <a:ext uri="{FF2B5EF4-FFF2-40B4-BE49-F238E27FC236}">
                <a16:creationId xmlns:a16="http://schemas.microsoft.com/office/drawing/2014/main" id="{B54C257D-83D0-C012-32ED-E778E28FC7D6}"/>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3" name="Content Placeholder 2">
            <a:extLst>
              <a:ext uri="{FF2B5EF4-FFF2-40B4-BE49-F238E27FC236}">
                <a16:creationId xmlns:a16="http://schemas.microsoft.com/office/drawing/2014/main" id="{029DCC38-CE4A-BDC5-46F5-B061C349D254}"/>
              </a:ext>
            </a:extLst>
          </p:cNvPr>
          <p:cNvSpPr>
            <a:spLocks noGrp="1"/>
          </p:cNvSpPr>
          <p:nvPr>
            <p:ph idx="1"/>
          </p:nvPr>
        </p:nvSpPr>
        <p:spPr>
          <a:xfrm>
            <a:off x="502920" y="2903220"/>
            <a:ext cx="10789920" cy="3273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F4D6245-0368-75FC-D7FA-57F106E56361}"/>
              </a:ext>
            </a:extLst>
          </p:cNvPr>
          <p:cNvSpPr>
            <a:spLocks noGrp="1"/>
          </p:cNvSpPr>
          <p:nvPr>
            <p:ph type="sldNum" sz="quarter" idx="12"/>
          </p:nvPr>
        </p:nvSpPr>
        <p:spPr/>
        <p:txBody>
          <a:bodyPr/>
          <a:lstStyle/>
          <a:p>
            <a:fld id="{2D108BD1-5147-4A9C-A1ED-E953304F8716}" type="slidenum">
              <a:rPr lang="en-US" smtClean="0"/>
              <a:t>‹#›</a:t>
            </a:fld>
            <a:endParaRPr lang="en-US"/>
          </a:p>
        </p:txBody>
      </p:sp>
      <p:sp>
        <p:nvSpPr>
          <p:cNvPr id="5" name="Text Placeholder 4">
            <a:extLst>
              <a:ext uri="{FF2B5EF4-FFF2-40B4-BE49-F238E27FC236}">
                <a16:creationId xmlns:a16="http://schemas.microsoft.com/office/drawing/2014/main" id="{A838E7B4-04AD-3882-6898-BC2992D658A4}"/>
              </a:ext>
            </a:extLst>
          </p:cNvPr>
          <p:cNvSpPr>
            <a:spLocks noGrp="1"/>
          </p:cNvSpPr>
          <p:nvPr>
            <p:ph type="body" sz="quarter" idx="13" hasCustomPrompt="1"/>
          </p:nvPr>
        </p:nvSpPr>
        <p:spPr>
          <a:xfrm>
            <a:off x="502920" y="1362456"/>
            <a:ext cx="10789920" cy="475488"/>
          </a:xfrm>
        </p:spPr>
        <p:txBody>
          <a:bodyPr>
            <a:normAutofit/>
          </a:bodyPr>
          <a:lstStyle>
            <a:lvl1pPr marL="0" indent="0">
              <a:spcBef>
                <a:spcPts val="0"/>
              </a:spcBef>
              <a:buFontTx/>
              <a:buNone/>
              <a:defRPr sz="1870"/>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US"/>
              <a:t>Click to add subtitle</a:t>
            </a:r>
          </a:p>
        </p:txBody>
      </p:sp>
      <p:sp>
        <p:nvSpPr>
          <p:cNvPr id="8" name="Text Placeholder 7">
            <a:extLst>
              <a:ext uri="{FF2B5EF4-FFF2-40B4-BE49-F238E27FC236}">
                <a16:creationId xmlns:a16="http://schemas.microsoft.com/office/drawing/2014/main" id="{64637061-C763-B47F-9265-A4F3FDBFD396}"/>
              </a:ext>
            </a:extLst>
          </p:cNvPr>
          <p:cNvSpPr>
            <a:spLocks noGrp="1"/>
          </p:cNvSpPr>
          <p:nvPr>
            <p:ph type="body" sz="quarter" idx="14"/>
          </p:nvPr>
        </p:nvSpPr>
        <p:spPr>
          <a:xfrm>
            <a:off x="502920" y="1956816"/>
            <a:ext cx="10789920" cy="914400"/>
          </a:xfrm>
        </p:spPr>
        <p:txBody>
          <a:bodyPr>
            <a:normAutofit/>
          </a:bodyPr>
          <a:lstStyle>
            <a:lvl1pPr marL="0" indent="0">
              <a:lnSpc>
                <a:spcPct val="95000"/>
              </a:lnSpc>
              <a:spcBef>
                <a:spcPts val="0"/>
              </a:spcBef>
              <a:buNone/>
              <a:defRPr sz="2400">
                <a:solidFill>
                  <a:schemeClr val="tx2"/>
                </a:solidFill>
                <a:latin typeface="DM Sans" pitchFamily="2"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pic>
        <p:nvPicPr>
          <p:cNvPr id="7" name="Graphic 6">
            <a:extLst>
              <a:ext uri="{FF2B5EF4-FFF2-40B4-BE49-F238E27FC236}">
                <a16:creationId xmlns:a16="http://schemas.microsoft.com/office/drawing/2014/main" id="{7E6D80B0-4B88-B4A9-524F-FA56850A3CE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4025502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Content Data_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3468864-AAF5-FA5C-8B39-781AE1679281}"/>
              </a:ext>
            </a:extLst>
          </p:cNvPr>
          <p:cNvGrpSpPr/>
          <p:nvPr userDrawn="1"/>
        </p:nvGrpSpPr>
        <p:grpSpPr>
          <a:xfrm>
            <a:off x="0" y="1261537"/>
            <a:ext cx="11426824" cy="6169765"/>
            <a:chOff x="0" y="1261537"/>
            <a:chExt cx="11426824" cy="6169765"/>
          </a:xfrm>
        </p:grpSpPr>
        <p:sp>
          <p:nvSpPr>
            <p:cNvPr id="10" name="Rectangle 9">
              <a:extLst>
                <a:ext uri="{FF2B5EF4-FFF2-40B4-BE49-F238E27FC236}">
                  <a16:creationId xmlns:a16="http://schemas.microsoft.com/office/drawing/2014/main" id="{AC380C25-91FD-14F1-4B6D-5B988FAEFC27}"/>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CD2B2030-97F2-A9F5-F5F9-CA745DFB1556}"/>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2" name="Rectangle 11">
              <a:extLst>
                <a:ext uri="{FF2B5EF4-FFF2-40B4-BE49-F238E27FC236}">
                  <a16:creationId xmlns:a16="http://schemas.microsoft.com/office/drawing/2014/main" id="{53D4A5DC-9C4D-A865-06A9-19F6893E6BA2}"/>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pic>
        <p:nvPicPr>
          <p:cNvPr id="9" name="Graphic 8">
            <a:extLst>
              <a:ext uri="{FF2B5EF4-FFF2-40B4-BE49-F238E27FC236}">
                <a16:creationId xmlns:a16="http://schemas.microsoft.com/office/drawing/2014/main" id="{58622114-E7B8-16D9-BC20-9C0FE806A1B3}"/>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2" name="Title 1">
            <a:extLst>
              <a:ext uri="{FF2B5EF4-FFF2-40B4-BE49-F238E27FC236}">
                <a16:creationId xmlns:a16="http://schemas.microsoft.com/office/drawing/2014/main" id="{6FC632BF-C2E8-B5BE-1829-008957335FFB}"/>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5" name="Slide Number Placeholder 4">
            <a:extLst>
              <a:ext uri="{FF2B5EF4-FFF2-40B4-BE49-F238E27FC236}">
                <a16:creationId xmlns:a16="http://schemas.microsoft.com/office/drawing/2014/main" id="{B9659ED1-4D96-D72D-259D-4B6ABDFCDC42}"/>
              </a:ext>
            </a:extLst>
          </p:cNvPr>
          <p:cNvSpPr>
            <a:spLocks noGrp="1"/>
          </p:cNvSpPr>
          <p:nvPr>
            <p:ph type="sldNum" sz="quarter" idx="12"/>
          </p:nvPr>
        </p:nvSpPr>
        <p:spPr/>
        <p:txBody>
          <a:bodyPr/>
          <a:lstStyle/>
          <a:p>
            <a:fld id="{2D108BD1-5147-4A9C-A1ED-E953304F8716}" type="slidenum">
              <a:rPr lang="en-US" smtClean="0"/>
              <a:t>‹#›</a:t>
            </a:fld>
            <a:endParaRPr lang="en-US"/>
          </a:p>
        </p:txBody>
      </p:sp>
    </p:spTree>
    <p:extLst>
      <p:ext uri="{BB962C8B-B14F-4D97-AF65-F5344CB8AC3E}">
        <p14:creationId xmlns:p14="http://schemas.microsoft.com/office/powerpoint/2010/main" val="3605673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two columns 1" preserve="1" userDrawn="1">
  <p:cSld name="1_Title and two columns 1">
    <p:spTree>
      <p:nvGrpSpPr>
        <p:cNvPr id="1" name="Shape 77"/>
        <p:cNvGrpSpPr/>
        <p:nvPr/>
      </p:nvGrpSpPr>
      <p:grpSpPr>
        <a:xfrm>
          <a:off x="0" y="0"/>
          <a:ext cx="0" cy="0"/>
          <a:chOff x="0" y="0"/>
          <a:chExt cx="0" cy="0"/>
        </a:xfrm>
      </p:grpSpPr>
      <p:grpSp>
        <p:nvGrpSpPr>
          <p:cNvPr id="2" name="Group 1">
            <a:extLst>
              <a:ext uri="{FF2B5EF4-FFF2-40B4-BE49-F238E27FC236}">
                <a16:creationId xmlns:a16="http://schemas.microsoft.com/office/drawing/2014/main" id="{07A6DE78-ADF6-1225-C82B-010A80C55C2F}"/>
              </a:ext>
            </a:extLst>
          </p:cNvPr>
          <p:cNvGrpSpPr/>
          <p:nvPr userDrawn="1"/>
        </p:nvGrpSpPr>
        <p:grpSpPr>
          <a:xfrm>
            <a:off x="0" y="1261537"/>
            <a:ext cx="11426824" cy="6169765"/>
            <a:chOff x="0" y="1261537"/>
            <a:chExt cx="11426824" cy="6169765"/>
          </a:xfrm>
        </p:grpSpPr>
        <p:sp>
          <p:nvSpPr>
            <p:cNvPr id="3" name="Rectangle 2">
              <a:extLst>
                <a:ext uri="{FF2B5EF4-FFF2-40B4-BE49-F238E27FC236}">
                  <a16:creationId xmlns:a16="http://schemas.microsoft.com/office/drawing/2014/main" id="{40EC4E0F-B4A7-A50E-890D-FC1B9799C81F}"/>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5">
              <a:extLst>
                <a:ext uri="{FF2B5EF4-FFF2-40B4-BE49-F238E27FC236}">
                  <a16:creationId xmlns:a16="http://schemas.microsoft.com/office/drawing/2014/main" id="{F5AEE4BA-632D-C0E5-7DB3-2915014287ED}"/>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5" name="Rectangle 4">
              <a:extLst>
                <a:ext uri="{FF2B5EF4-FFF2-40B4-BE49-F238E27FC236}">
                  <a16:creationId xmlns:a16="http://schemas.microsoft.com/office/drawing/2014/main" id="{3FFF8567-7689-B1B2-9F1E-EDA9D66E1723}"/>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3" name="Chart Placeholder 2">
            <a:extLst>
              <a:ext uri="{FF2B5EF4-FFF2-40B4-BE49-F238E27FC236}">
                <a16:creationId xmlns:a16="http://schemas.microsoft.com/office/drawing/2014/main" id="{BAEC0582-A45D-4357-B96E-8A85C0DA67FD}"/>
              </a:ext>
            </a:extLst>
          </p:cNvPr>
          <p:cNvSpPr>
            <a:spLocks noGrp="1"/>
          </p:cNvSpPr>
          <p:nvPr>
            <p:ph type="chart" sz="quarter" idx="13"/>
          </p:nvPr>
        </p:nvSpPr>
        <p:spPr>
          <a:xfrm>
            <a:off x="501365" y="2686283"/>
            <a:ext cx="5388794" cy="2855152"/>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14" name="Chart Placeholder 2">
            <a:extLst>
              <a:ext uri="{FF2B5EF4-FFF2-40B4-BE49-F238E27FC236}">
                <a16:creationId xmlns:a16="http://schemas.microsoft.com/office/drawing/2014/main" id="{B35C13AF-F2D5-4F01-83FC-BD8FC071D2EE}"/>
              </a:ext>
            </a:extLst>
          </p:cNvPr>
          <p:cNvSpPr>
            <a:spLocks noGrp="1"/>
          </p:cNvSpPr>
          <p:nvPr>
            <p:ph type="chart" sz="quarter" idx="14"/>
          </p:nvPr>
        </p:nvSpPr>
        <p:spPr>
          <a:xfrm>
            <a:off x="6143500" y="2686283"/>
            <a:ext cx="5388794" cy="2855152"/>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22" name="Google Shape;84;p48">
            <a:extLst>
              <a:ext uri="{FF2B5EF4-FFF2-40B4-BE49-F238E27FC236}">
                <a16:creationId xmlns:a16="http://schemas.microsoft.com/office/drawing/2014/main" id="{D368B5B4-B1FB-4329-AE80-D65B9A446F20}"/>
              </a:ext>
            </a:extLst>
          </p:cNvPr>
          <p:cNvSpPr txBox="1">
            <a:spLocks noGrp="1"/>
          </p:cNvSpPr>
          <p:nvPr>
            <p:ph type="title" hasCustomPrompt="1"/>
          </p:nvPr>
        </p:nvSpPr>
        <p:spPr>
          <a:xfrm>
            <a:off x="501566" y="110828"/>
            <a:ext cx="11030727"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3" name="Text Placeholder 2">
            <a:extLst>
              <a:ext uri="{FF2B5EF4-FFF2-40B4-BE49-F238E27FC236}">
                <a16:creationId xmlns:a16="http://schemas.microsoft.com/office/drawing/2014/main" id="{7A27E95C-C9F3-4730-8505-59754AACF916}"/>
              </a:ext>
            </a:extLst>
          </p:cNvPr>
          <p:cNvSpPr>
            <a:spLocks noGrp="1"/>
          </p:cNvSpPr>
          <p:nvPr>
            <p:ph type="body" sz="quarter" idx="12"/>
          </p:nvPr>
        </p:nvSpPr>
        <p:spPr>
          <a:xfrm>
            <a:off x="501365" y="1954762"/>
            <a:ext cx="5388794"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45787BA0-B976-438E-A92A-85665B2346C3}"/>
              </a:ext>
            </a:extLst>
          </p:cNvPr>
          <p:cNvSpPr>
            <a:spLocks noGrp="1"/>
          </p:cNvSpPr>
          <p:nvPr>
            <p:ph type="body" sz="quarter" idx="10" hasCustomPrompt="1"/>
          </p:nvPr>
        </p:nvSpPr>
        <p:spPr>
          <a:xfrm>
            <a:off x="501566" y="1362456"/>
            <a:ext cx="11030727" cy="474133"/>
          </a:xfrm>
          <a:prstGeom prst="rect">
            <a:avLst/>
          </a:prstGeom>
        </p:spPr>
        <p:txBody>
          <a:bodyPr>
            <a:noAutofit/>
          </a:bodyPr>
          <a:lstStyle>
            <a:lvl1pPr marL="0" indent="0">
              <a:buNone/>
              <a:defRPr lang="en-US" sz="1870" kern="1200" dirty="0">
                <a:solidFill>
                  <a:schemeClr val="tx1"/>
                </a:solidFill>
                <a:latin typeface="+mn-lt"/>
                <a:ea typeface="+mn-ea"/>
                <a:cs typeface="+mn-cs"/>
              </a:defRPr>
            </a:lvl1pPr>
          </a:lstStyle>
          <a:p>
            <a:pPr lvl="0"/>
            <a:r>
              <a:rPr lang="en-US"/>
              <a:t>Click to add subtitle</a:t>
            </a:r>
          </a:p>
        </p:txBody>
      </p:sp>
      <p:sp>
        <p:nvSpPr>
          <p:cNvPr id="25" name="Text Placeholder 2">
            <a:extLst>
              <a:ext uri="{FF2B5EF4-FFF2-40B4-BE49-F238E27FC236}">
                <a16:creationId xmlns:a16="http://schemas.microsoft.com/office/drawing/2014/main" id="{CE14AAE6-4A37-4DD0-AFA2-C57B623BA0CC}"/>
              </a:ext>
            </a:extLst>
          </p:cNvPr>
          <p:cNvSpPr>
            <a:spLocks noGrp="1"/>
          </p:cNvSpPr>
          <p:nvPr>
            <p:ph type="body" sz="quarter" idx="16"/>
          </p:nvPr>
        </p:nvSpPr>
        <p:spPr>
          <a:xfrm>
            <a:off x="6143500" y="1954762"/>
            <a:ext cx="5388794"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8" name="Google Shape;8;p38">
            <a:extLst>
              <a:ext uri="{FF2B5EF4-FFF2-40B4-BE49-F238E27FC236}">
                <a16:creationId xmlns:a16="http://schemas.microsoft.com/office/drawing/2014/main" id="{3310A0C3-4BEF-C27B-EE95-878473FF2ED5}"/>
              </a:ext>
            </a:extLst>
          </p:cNvPr>
          <p:cNvSpPr txBox="1">
            <a:spLocks noGrp="1"/>
          </p:cNvSpPr>
          <p:nvPr>
            <p:ph type="sldNum" idx="17"/>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9" name="Graphic 18">
            <a:extLst>
              <a:ext uri="{FF2B5EF4-FFF2-40B4-BE49-F238E27FC236}">
                <a16:creationId xmlns:a16="http://schemas.microsoft.com/office/drawing/2014/main" id="{8C30D566-CC80-E7C3-8F7D-E6046A0BC9C6}"/>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3548620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 Three images slide 3" preserve="1" userDrawn="1">
  <p:cSld name=" Three images slide 3">
    <p:spTree>
      <p:nvGrpSpPr>
        <p:cNvPr id="1" name="Shape 138"/>
        <p:cNvGrpSpPr/>
        <p:nvPr/>
      </p:nvGrpSpPr>
      <p:grpSpPr>
        <a:xfrm>
          <a:off x="0" y="0"/>
          <a:ext cx="0" cy="0"/>
          <a:chOff x="0" y="0"/>
          <a:chExt cx="0" cy="0"/>
        </a:xfrm>
      </p:grpSpPr>
      <p:grpSp>
        <p:nvGrpSpPr>
          <p:cNvPr id="6" name="Group 5">
            <a:extLst>
              <a:ext uri="{FF2B5EF4-FFF2-40B4-BE49-F238E27FC236}">
                <a16:creationId xmlns:a16="http://schemas.microsoft.com/office/drawing/2014/main" id="{6733AABA-8790-AC3C-7FB5-9B446A4AE9FF}"/>
              </a:ext>
            </a:extLst>
          </p:cNvPr>
          <p:cNvGrpSpPr/>
          <p:nvPr userDrawn="1"/>
        </p:nvGrpSpPr>
        <p:grpSpPr>
          <a:xfrm>
            <a:off x="0" y="1261537"/>
            <a:ext cx="11426824" cy="6169765"/>
            <a:chOff x="0" y="1261537"/>
            <a:chExt cx="11426824" cy="6169765"/>
          </a:xfrm>
        </p:grpSpPr>
        <p:sp>
          <p:nvSpPr>
            <p:cNvPr id="7" name="Rectangle 6">
              <a:extLst>
                <a:ext uri="{FF2B5EF4-FFF2-40B4-BE49-F238E27FC236}">
                  <a16:creationId xmlns:a16="http://schemas.microsoft.com/office/drawing/2014/main" id="{86BA1316-477B-B76A-775C-4FF7D6EEB541}"/>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a:extLst>
                <a:ext uri="{FF2B5EF4-FFF2-40B4-BE49-F238E27FC236}">
                  <a16:creationId xmlns:a16="http://schemas.microsoft.com/office/drawing/2014/main" id="{98B97FB7-4982-34BB-0CF3-65DC4D479322}"/>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9" name="Rectangle 8">
              <a:extLst>
                <a:ext uri="{FF2B5EF4-FFF2-40B4-BE49-F238E27FC236}">
                  <a16:creationId xmlns:a16="http://schemas.microsoft.com/office/drawing/2014/main" id="{179F9B42-B611-C48F-8605-93A717CF2F65}"/>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3" name="Chart Placeholder 2">
            <a:extLst>
              <a:ext uri="{FF2B5EF4-FFF2-40B4-BE49-F238E27FC236}">
                <a16:creationId xmlns:a16="http://schemas.microsoft.com/office/drawing/2014/main" id="{9DFB6710-7CD0-4408-9A78-900D5714835A}"/>
              </a:ext>
            </a:extLst>
          </p:cNvPr>
          <p:cNvSpPr>
            <a:spLocks noGrp="1"/>
          </p:cNvSpPr>
          <p:nvPr>
            <p:ph type="chart" sz="quarter" idx="13"/>
          </p:nvPr>
        </p:nvSpPr>
        <p:spPr>
          <a:xfrm>
            <a:off x="501365" y="2686282"/>
            <a:ext cx="3429000" cy="2702983"/>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20" name="Google Shape;84;p48">
            <a:extLst>
              <a:ext uri="{FF2B5EF4-FFF2-40B4-BE49-F238E27FC236}">
                <a16:creationId xmlns:a16="http://schemas.microsoft.com/office/drawing/2014/main" id="{A40C0030-91AD-4534-A4A2-3A8E431C4DB5}"/>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1" name="Text Placeholder 2">
            <a:extLst>
              <a:ext uri="{FF2B5EF4-FFF2-40B4-BE49-F238E27FC236}">
                <a16:creationId xmlns:a16="http://schemas.microsoft.com/office/drawing/2014/main" id="{B4206002-8982-4A5A-8028-A8BC70BD9591}"/>
              </a:ext>
            </a:extLst>
          </p:cNvPr>
          <p:cNvSpPr>
            <a:spLocks noGrp="1"/>
          </p:cNvSpPr>
          <p:nvPr>
            <p:ph type="body" sz="quarter" idx="12"/>
          </p:nvPr>
        </p:nvSpPr>
        <p:spPr>
          <a:xfrm>
            <a:off x="501365"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2" name="Text Placeholder 3">
            <a:extLst>
              <a:ext uri="{FF2B5EF4-FFF2-40B4-BE49-F238E27FC236}">
                <a16:creationId xmlns:a16="http://schemas.microsoft.com/office/drawing/2014/main" id="{947E2613-6E97-4C16-B82A-4385734C92DC}"/>
              </a:ext>
            </a:extLst>
          </p:cNvPr>
          <p:cNvSpPr>
            <a:spLocks noGrp="1"/>
          </p:cNvSpPr>
          <p:nvPr>
            <p:ph type="body" sz="quarter" idx="10" hasCustomPrompt="1"/>
          </p:nvPr>
        </p:nvSpPr>
        <p:spPr>
          <a:xfrm>
            <a:off x="501566" y="1362456"/>
            <a:ext cx="10849365" cy="474133"/>
          </a:xfrm>
          <a:prstGeom prst="rect">
            <a:avLst/>
          </a:prstGeom>
        </p:spPr>
        <p:txBody>
          <a:bodyPr>
            <a:noAutofit/>
          </a:bodyPr>
          <a:lstStyle>
            <a:lvl1pPr marL="0" indent="0">
              <a:buNone/>
              <a:defRPr lang="en-US" sz="1870" kern="1200">
                <a:solidFill>
                  <a:schemeClr val="tx1"/>
                </a:solidFill>
                <a:latin typeface="+mn-lt"/>
                <a:ea typeface="+mn-ea"/>
                <a:cs typeface="+mn-cs"/>
              </a:defRPr>
            </a:lvl1pPr>
          </a:lstStyle>
          <a:p>
            <a:pPr lvl="0"/>
            <a:r>
              <a:rPr lang="en-US"/>
              <a:t>Click to add subtitle</a:t>
            </a:r>
          </a:p>
        </p:txBody>
      </p:sp>
      <p:sp>
        <p:nvSpPr>
          <p:cNvPr id="23" name="Text Placeholder 2">
            <a:extLst>
              <a:ext uri="{FF2B5EF4-FFF2-40B4-BE49-F238E27FC236}">
                <a16:creationId xmlns:a16="http://schemas.microsoft.com/office/drawing/2014/main" id="{F49B65C3-0BCE-430C-A213-92CE36DCA00D}"/>
              </a:ext>
            </a:extLst>
          </p:cNvPr>
          <p:cNvSpPr>
            <a:spLocks noGrp="1"/>
          </p:cNvSpPr>
          <p:nvPr>
            <p:ph type="body" sz="quarter" idx="19"/>
          </p:nvPr>
        </p:nvSpPr>
        <p:spPr>
          <a:xfrm>
            <a:off x="4211507"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3A993339-D628-447E-A187-CADF0442369C}"/>
              </a:ext>
            </a:extLst>
          </p:cNvPr>
          <p:cNvSpPr>
            <a:spLocks noGrp="1"/>
          </p:cNvSpPr>
          <p:nvPr>
            <p:ph type="body" sz="quarter" idx="15"/>
          </p:nvPr>
        </p:nvSpPr>
        <p:spPr>
          <a:xfrm>
            <a:off x="7921649"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31" name="Chart Placeholder 2">
            <a:extLst>
              <a:ext uri="{FF2B5EF4-FFF2-40B4-BE49-F238E27FC236}">
                <a16:creationId xmlns:a16="http://schemas.microsoft.com/office/drawing/2014/main" id="{F2E1143A-1E62-4FDA-9A0A-786DBCDF1529}"/>
              </a:ext>
            </a:extLst>
          </p:cNvPr>
          <p:cNvSpPr>
            <a:spLocks noGrp="1"/>
          </p:cNvSpPr>
          <p:nvPr>
            <p:ph type="chart" sz="quarter" idx="20"/>
          </p:nvPr>
        </p:nvSpPr>
        <p:spPr>
          <a:xfrm>
            <a:off x="4211224" y="2686282"/>
            <a:ext cx="3429000" cy="2702983"/>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32" name="Chart Placeholder 2">
            <a:extLst>
              <a:ext uri="{FF2B5EF4-FFF2-40B4-BE49-F238E27FC236}">
                <a16:creationId xmlns:a16="http://schemas.microsoft.com/office/drawing/2014/main" id="{CF3E8B68-B494-4C12-A0F1-FBB6EC5AB11B}"/>
              </a:ext>
            </a:extLst>
          </p:cNvPr>
          <p:cNvSpPr>
            <a:spLocks noGrp="1"/>
          </p:cNvSpPr>
          <p:nvPr>
            <p:ph type="chart" sz="quarter" idx="21"/>
          </p:nvPr>
        </p:nvSpPr>
        <p:spPr>
          <a:xfrm>
            <a:off x="7921932" y="2686282"/>
            <a:ext cx="3429000" cy="2702983"/>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10" name="Google Shape;8;p38">
            <a:extLst>
              <a:ext uri="{FF2B5EF4-FFF2-40B4-BE49-F238E27FC236}">
                <a16:creationId xmlns:a16="http://schemas.microsoft.com/office/drawing/2014/main" id="{3D27EE4A-5E31-22FE-8EEB-4051B52D2B6B}"/>
              </a:ext>
            </a:extLst>
          </p:cNvPr>
          <p:cNvSpPr txBox="1">
            <a:spLocks noGrp="1"/>
          </p:cNvSpPr>
          <p:nvPr>
            <p:ph type="sldNum" idx="22"/>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24" name="Graphic 23">
            <a:extLst>
              <a:ext uri="{FF2B5EF4-FFF2-40B4-BE49-F238E27FC236}">
                <a16:creationId xmlns:a16="http://schemas.microsoft.com/office/drawing/2014/main" id="{62D02BDD-B36E-1A89-3B5A-8067A540A745}"/>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262308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ext and image slide 1" preserve="1" userDrawn="1">
  <p:cSld name="Text and image slide 1">
    <p:spTree>
      <p:nvGrpSpPr>
        <p:cNvPr id="1" name="Shape 198"/>
        <p:cNvGrpSpPr/>
        <p:nvPr/>
      </p:nvGrpSpPr>
      <p:grpSpPr>
        <a:xfrm>
          <a:off x="0" y="0"/>
          <a:ext cx="0" cy="0"/>
          <a:chOff x="0" y="0"/>
          <a:chExt cx="0" cy="0"/>
        </a:xfrm>
      </p:grpSpPr>
      <p:sp>
        <p:nvSpPr>
          <p:cNvPr id="4" name="Text Placeholder 3">
            <a:extLst>
              <a:ext uri="{FF2B5EF4-FFF2-40B4-BE49-F238E27FC236}">
                <a16:creationId xmlns:a16="http://schemas.microsoft.com/office/drawing/2014/main" id="{23805610-2CB8-9494-4D2F-F349A0E688C2}"/>
              </a:ext>
            </a:extLst>
          </p:cNvPr>
          <p:cNvSpPr>
            <a:spLocks noGrp="1"/>
          </p:cNvSpPr>
          <p:nvPr>
            <p:ph type="body" sz="quarter" idx="14"/>
          </p:nvPr>
        </p:nvSpPr>
        <p:spPr>
          <a:xfrm>
            <a:off x="501367" y="2691562"/>
            <a:ext cx="5385816"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Google Shape;84;p48">
            <a:extLst>
              <a:ext uri="{FF2B5EF4-FFF2-40B4-BE49-F238E27FC236}">
                <a16:creationId xmlns:a16="http://schemas.microsoft.com/office/drawing/2014/main" id="{09DA46E0-7FE3-407F-82BA-4E427A11BE82}"/>
              </a:ext>
            </a:extLst>
          </p:cNvPr>
          <p:cNvSpPr txBox="1">
            <a:spLocks noGrp="1"/>
          </p:cNvSpPr>
          <p:nvPr>
            <p:ph type="title" hasCustomPrompt="1"/>
          </p:nvPr>
        </p:nvSpPr>
        <p:spPr>
          <a:xfrm>
            <a:off x="501567" y="110828"/>
            <a:ext cx="5388594"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16" name="Text Placeholder 2">
            <a:extLst>
              <a:ext uri="{FF2B5EF4-FFF2-40B4-BE49-F238E27FC236}">
                <a16:creationId xmlns:a16="http://schemas.microsoft.com/office/drawing/2014/main" id="{AF536BE7-A1C4-49FA-9142-8089FEFE46F6}"/>
              </a:ext>
            </a:extLst>
          </p:cNvPr>
          <p:cNvSpPr>
            <a:spLocks noGrp="1"/>
          </p:cNvSpPr>
          <p:nvPr>
            <p:ph type="body" sz="quarter" idx="12"/>
          </p:nvPr>
        </p:nvSpPr>
        <p:spPr>
          <a:xfrm>
            <a:off x="501365" y="1954762"/>
            <a:ext cx="5388794"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17" name="Text Placeholder 3">
            <a:extLst>
              <a:ext uri="{FF2B5EF4-FFF2-40B4-BE49-F238E27FC236}">
                <a16:creationId xmlns:a16="http://schemas.microsoft.com/office/drawing/2014/main" id="{08D009F6-6DC1-403F-A2CF-99BB5F60C594}"/>
              </a:ext>
            </a:extLst>
          </p:cNvPr>
          <p:cNvSpPr>
            <a:spLocks noGrp="1"/>
          </p:cNvSpPr>
          <p:nvPr>
            <p:ph type="body" sz="quarter" idx="10" hasCustomPrompt="1"/>
          </p:nvPr>
        </p:nvSpPr>
        <p:spPr>
          <a:xfrm>
            <a:off x="501567" y="1362456"/>
            <a:ext cx="5388594" cy="474133"/>
          </a:xfrm>
          <a:prstGeom prst="rect">
            <a:avLst/>
          </a:prstGeom>
        </p:spPr>
        <p:txBody>
          <a:bodyPr>
            <a:noAutofit/>
          </a:bodyPr>
          <a:lstStyle>
            <a:lvl1pPr marL="0" indent="0">
              <a:buNone/>
              <a:defRPr lang="en-US" sz="1870" kern="1200" dirty="0">
                <a:solidFill>
                  <a:schemeClr val="tx1"/>
                </a:solidFill>
                <a:latin typeface="+mn-lt"/>
                <a:ea typeface="+mn-ea"/>
                <a:cs typeface="+mn-cs"/>
              </a:defRPr>
            </a:lvl1pPr>
          </a:lstStyle>
          <a:p>
            <a:pPr lvl="0"/>
            <a:r>
              <a:rPr lang="en-US"/>
              <a:t>Click to add subtitle</a:t>
            </a:r>
          </a:p>
        </p:txBody>
      </p:sp>
      <p:sp>
        <p:nvSpPr>
          <p:cNvPr id="24" name="Picture Placeholder 3">
            <a:extLst>
              <a:ext uri="{FF2B5EF4-FFF2-40B4-BE49-F238E27FC236}">
                <a16:creationId xmlns:a16="http://schemas.microsoft.com/office/drawing/2014/main" id="{B8F8847C-EE7E-4DCF-9C25-42D255FFBA6F}"/>
              </a:ext>
            </a:extLst>
          </p:cNvPr>
          <p:cNvSpPr>
            <a:spLocks noGrp="1"/>
          </p:cNvSpPr>
          <p:nvPr>
            <p:ph type="pic" sz="quarter" idx="11"/>
          </p:nvPr>
        </p:nvSpPr>
        <p:spPr>
          <a:xfrm>
            <a:off x="6096000" y="0"/>
            <a:ext cx="6096001" cy="6858000"/>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r>
              <a:rPr lang="en-US"/>
              <a:t>Click icon to add picture</a:t>
            </a:r>
          </a:p>
        </p:txBody>
      </p:sp>
      <p:sp>
        <p:nvSpPr>
          <p:cNvPr id="7" name="Google Shape;8;p38">
            <a:extLst>
              <a:ext uri="{FF2B5EF4-FFF2-40B4-BE49-F238E27FC236}">
                <a16:creationId xmlns:a16="http://schemas.microsoft.com/office/drawing/2014/main" id="{3A097402-5616-2F2F-CA93-3DDBC322BA87}"/>
              </a:ext>
            </a:extLst>
          </p:cNvPr>
          <p:cNvSpPr txBox="1">
            <a:spLocks noGrp="1"/>
          </p:cNvSpPr>
          <p:nvPr>
            <p:ph type="sldNum" idx="13"/>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2" name="TextBox 1">
            <a:extLst>
              <a:ext uri="{FF2B5EF4-FFF2-40B4-BE49-F238E27FC236}">
                <a16:creationId xmlns:a16="http://schemas.microsoft.com/office/drawing/2014/main" id="{65F11816-E3BA-3AF8-3397-D8302248DB52}"/>
              </a:ext>
            </a:extLst>
          </p:cNvPr>
          <p:cNvSpPr txBox="1"/>
          <p:nvPr userDrawn="1"/>
        </p:nvSpPr>
        <p:spPr>
          <a:xfrm>
            <a:off x="12547600" y="0"/>
            <a:ext cx="5306261" cy="2308324"/>
          </a:xfrm>
          <a:prstGeom prst="rect">
            <a:avLst/>
          </a:prstGeom>
          <a:solidFill>
            <a:srgbClr val="FFFF00"/>
          </a:solidFill>
          <a:ln>
            <a:noFill/>
          </a:ln>
        </p:spPr>
        <p:txBody>
          <a:bodyPr wrap="none" rtlCol="0">
            <a:spAutoFit/>
          </a:bodyPr>
          <a:lstStyle/>
          <a:p>
            <a:pPr algn="l"/>
            <a:r>
              <a:rPr lang="en-US" sz="1800" b="0" i="0" u="none" strike="noStrike" baseline="0">
                <a:solidFill>
                  <a:srgbClr val="5D5D5D"/>
                </a:solidFill>
                <a:latin typeface="DM Sans" pitchFamily="2" charset="0"/>
              </a:rPr>
              <a:t>To Update Image:</a:t>
            </a:r>
          </a:p>
          <a:p>
            <a:pPr marL="342900" indent="-342900" algn="l">
              <a:buAutoNum type="arabicPeriod"/>
            </a:pPr>
            <a:r>
              <a:rPr lang="en-US">
                <a:solidFill>
                  <a:srgbClr val="5D5D5D"/>
                </a:solidFill>
                <a:latin typeface="DM Sans" pitchFamily="2" charset="0"/>
              </a:rPr>
              <a:t>Select</a:t>
            </a:r>
          </a:p>
          <a:p>
            <a:pPr marL="342900" indent="-342900" algn="l">
              <a:buAutoNum type="arabicPeriod"/>
            </a:pPr>
            <a:r>
              <a:rPr lang="en-US" sz="1800" b="0" i="0" u="none" strike="noStrike" baseline="0">
                <a:solidFill>
                  <a:srgbClr val="5D5D5D"/>
                </a:solidFill>
                <a:latin typeface="DM Sans" pitchFamily="2" charset="0"/>
              </a:rPr>
              <a:t>Go to “Picture Format” on top menu bar</a:t>
            </a:r>
          </a:p>
          <a:p>
            <a:pPr marL="342900" indent="-342900" algn="l">
              <a:buAutoNum type="arabicPeriod"/>
            </a:pPr>
            <a:r>
              <a:rPr lang="en-US">
                <a:solidFill>
                  <a:srgbClr val="5D5D5D"/>
                </a:solidFill>
                <a:latin typeface="DM Sans" pitchFamily="2" charset="0"/>
              </a:rPr>
              <a:t>Select ”Change Picture”</a:t>
            </a:r>
          </a:p>
          <a:p>
            <a:pPr marL="342900" indent="-342900" algn="l">
              <a:buAutoNum type="arabicPeriod"/>
            </a:pPr>
            <a:r>
              <a:rPr lang="en-US" sz="1800" b="0" i="0" u="none" strike="noStrike" baseline="0">
                <a:solidFill>
                  <a:srgbClr val="5D5D5D"/>
                </a:solidFill>
                <a:latin typeface="DM Sans" pitchFamily="2" charset="0"/>
              </a:rPr>
              <a:t>Chose “From a file” in the </a:t>
            </a:r>
            <a:r>
              <a:rPr lang="en-US">
                <a:solidFill>
                  <a:srgbClr val="5D5D5D"/>
                </a:solidFill>
                <a:latin typeface="DM Sans" pitchFamily="2" charset="0"/>
              </a:rPr>
              <a:t>drop-down list.</a:t>
            </a:r>
          </a:p>
          <a:p>
            <a:pPr marL="342900" indent="-342900" algn="l">
              <a:buAutoNum type="arabicPeriod"/>
            </a:pPr>
            <a:r>
              <a:rPr lang="en-US">
                <a:solidFill>
                  <a:srgbClr val="5D5D5D"/>
                </a:solidFill>
                <a:latin typeface="DM Sans" pitchFamily="2" charset="0"/>
              </a:rPr>
              <a:t>Navigate to the image on your drive. </a:t>
            </a:r>
          </a:p>
          <a:p>
            <a:pPr marL="342900" indent="-342900" algn="l">
              <a:buAutoNum type="arabicPeriod"/>
            </a:pPr>
            <a:r>
              <a:rPr lang="en-US">
                <a:solidFill>
                  <a:srgbClr val="5D5D5D"/>
                </a:solidFill>
                <a:latin typeface="DM Sans" pitchFamily="2" charset="0"/>
              </a:rPr>
              <a:t>Once new image has been placed. </a:t>
            </a:r>
          </a:p>
          <a:p>
            <a:pPr marL="342900" indent="-342900" algn="l">
              <a:buAutoNum type="arabicPeriod"/>
            </a:pPr>
            <a:r>
              <a:rPr lang="en-US" sz="1800" b="0" i="0" u="none" strike="noStrike" baseline="0">
                <a:solidFill>
                  <a:srgbClr val="5D5D5D"/>
                </a:solidFill>
                <a:latin typeface="DM Sans" pitchFamily="2" charset="0"/>
              </a:rPr>
              <a:t>Choose Crop tool to adjust image as needed</a:t>
            </a:r>
          </a:p>
        </p:txBody>
      </p:sp>
      <p:sp>
        <p:nvSpPr>
          <p:cNvPr id="10" name="Rectangle: Rounded Corners 9">
            <a:extLst>
              <a:ext uri="{FF2B5EF4-FFF2-40B4-BE49-F238E27FC236}">
                <a16:creationId xmlns:a16="http://schemas.microsoft.com/office/drawing/2014/main" id="{6C1EE3CE-1371-E1AE-68F4-CDDB26DA54F9}"/>
              </a:ext>
            </a:extLst>
          </p:cNvPr>
          <p:cNvSpPr/>
          <p:nvPr userDrawn="1"/>
        </p:nvSpPr>
        <p:spPr>
          <a:xfrm>
            <a:off x="608013" y="1261538"/>
            <a:ext cx="5285232" cy="4572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443F7FC1-8D2F-76F1-8398-0B247E5EA26E}"/>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1331464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ext and image slide 1" preserve="1" userDrawn="1">
  <p:cSld name="1_Text and image slide 1">
    <p:spTree>
      <p:nvGrpSpPr>
        <p:cNvPr id="1" name="Shape 198"/>
        <p:cNvGrpSpPr/>
        <p:nvPr/>
      </p:nvGrpSpPr>
      <p:grpSpPr>
        <a:xfrm>
          <a:off x="0" y="0"/>
          <a:ext cx="0" cy="0"/>
          <a:chOff x="0" y="0"/>
          <a:chExt cx="0" cy="0"/>
        </a:xfrm>
      </p:grpSpPr>
      <p:sp>
        <p:nvSpPr>
          <p:cNvPr id="24" name="Chart Placeholder 2">
            <a:extLst>
              <a:ext uri="{FF2B5EF4-FFF2-40B4-BE49-F238E27FC236}">
                <a16:creationId xmlns:a16="http://schemas.microsoft.com/office/drawing/2014/main" id="{A8D21643-C0B5-4D00-8214-A2F66431E962}"/>
              </a:ext>
            </a:extLst>
          </p:cNvPr>
          <p:cNvSpPr>
            <a:spLocks noGrp="1"/>
          </p:cNvSpPr>
          <p:nvPr>
            <p:ph type="chart" sz="quarter" idx="13"/>
          </p:nvPr>
        </p:nvSpPr>
        <p:spPr>
          <a:xfrm>
            <a:off x="501365" y="2686283"/>
            <a:ext cx="3797585" cy="2855152"/>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26" name="Google Shape;84;p48">
            <a:extLst>
              <a:ext uri="{FF2B5EF4-FFF2-40B4-BE49-F238E27FC236}">
                <a16:creationId xmlns:a16="http://schemas.microsoft.com/office/drawing/2014/main" id="{8EC275BD-E67C-4A68-B285-86FAB4119E91}"/>
              </a:ext>
            </a:extLst>
          </p:cNvPr>
          <p:cNvSpPr txBox="1">
            <a:spLocks noGrp="1"/>
          </p:cNvSpPr>
          <p:nvPr>
            <p:ph type="title" hasCustomPrompt="1"/>
          </p:nvPr>
        </p:nvSpPr>
        <p:spPr>
          <a:xfrm>
            <a:off x="501567" y="110828"/>
            <a:ext cx="7901298"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7" name="Text Placeholder 2">
            <a:extLst>
              <a:ext uri="{FF2B5EF4-FFF2-40B4-BE49-F238E27FC236}">
                <a16:creationId xmlns:a16="http://schemas.microsoft.com/office/drawing/2014/main" id="{577D9072-D556-481A-9027-422E3C4B7737}"/>
              </a:ext>
            </a:extLst>
          </p:cNvPr>
          <p:cNvSpPr>
            <a:spLocks noGrp="1"/>
          </p:cNvSpPr>
          <p:nvPr>
            <p:ph type="body" sz="quarter" idx="12"/>
          </p:nvPr>
        </p:nvSpPr>
        <p:spPr>
          <a:xfrm>
            <a:off x="501365" y="1954762"/>
            <a:ext cx="3797585"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CDCF0D16-4590-4D09-9254-FEB1C1CBB0DC}"/>
              </a:ext>
            </a:extLst>
          </p:cNvPr>
          <p:cNvSpPr>
            <a:spLocks noGrp="1"/>
          </p:cNvSpPr>
          <p:nvPr>
            <p:ph type="body" sz="quarter" idx="10" hasCustomPrompt="1"/>
          </p:nvPr>
        </p:nvSpPr>
        <p:spPr>
          <a:xfrm>
            <a:off x="501567" y="1362456"/>
            <a:ext cx="7901298" cy="474133"/>
          </a:xfrm>
          <a:prstGeom prst="rect">
            <a:avLst/>
          </a:prstGeom>
        </p:spPr>
        <p:txBody>
          <a:bodyPr>
            <a:noAutofit/>
          </a:bodyPr>
          <a:lstStyle>
            <a:lvl1pPr marL="0" indent="0">
              <a:spcBef>
                <a:spcPts val="0"/>
              </a:spcBef>
              <a:buNone/>
              <a:defRPr lang="en-US" sz="1870" kern="120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buClr>
                <a:schemeClr val="bg2"/>
              </a:buClr>
              <a:buFontTx/>
              <a:buNone/>
            </a:pPr>
            <a:r>
              <a:rPr lang="en-US"/>
              <a:t>Click to add subtitle</a:t>
            </a:r>
          </a:p>
        </p:txBody>
      </p:sp>
      <p:sp>
        <p:nvSpPr>
          <p:cNvPr id="35" name="Chart Placeholder 2">
            <a:extLst>
              <a:ext uri="{FF2B5EF4-FFF2-40B4-BE49-F238E27FC236}">
                <a16:creationId xmlns:a16="http://schemas.microsoft.com/office/drawing/2014/main" id="{FFA2B401-7496-4CFA-B0CB-00125B53AD30}"/>
              </a:ext>
            </a:extLst>
          </p:cNvPr>
          <p:cNvSpPr>
            <a:spLocks noGrp="1"/>
          </p:cNvSpPr>
          <p:nvPr>
            <p:ph type="chart" sz="quarter" idx="16"/>
          </p:nvPr>
        </p:nvSpPr>
        <p:spPr>
          <a:xfrm>
            <a:off x="4605280" y="2686283"/>
            <a:ext cx="3797585" cy="2855152"/>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36" name="Text Placeholder 2">
            <a:extLst>
              <a:ext uri="{FF2B5EF4-FFF2-40B4-BE49-F238E27FC236}">
                <a16:creationId xmlns:a16="http://schemas.microsoft.com/office/drawing/2014/main" id="{5F5F8517-915D-49D5-8ACB-B731C2D01002}"/>
              </a:ext>
            </a:extLst>
          </p:cNvPr>
          <p:cNvSpPr>
            <a:spLocks noGrp="1"/>
          </p:cNvSpPr>
          <p:nvPr>
            <p:ph type="body" sz="quarter" idx="17"/>
          </p:nvPr>
        </p:nvSpPr>
        <p:spPr>
          <a:xfrm>
            <a:off x="4605280" y="1954762"/>
            <a:ext cx="3797585"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37" name="Picture Placeholder 3">
            <a:extLst>
              <a:ext uri="{FF2B5EF4-FFF2-40B4-BE49-F238E27FC236}">
                <a16:creationId xmlns:a16="http://schemas.microsoft.com/office/drawing/2014/main" id="{ED084C5D-C901-49F4-86FA-25812217B874}"/>
              </a:ext>
            </a:extLst>
          </p:cNvPr>
          <p:cNvSpPr>
            <a:spLocks noGrp="1"/>
          </p:cNvSpPr>
          <p:nvPr>
            <p:ph type="pic" sz="quarter" idx="11"/>
          </p:nvPr>
        </p:nvSpPr>
        <p:spPr>
          <a:xfrm>
            <a:off x="9159240" y="0"/>
            <a:ext cx="3032761" cy="6858000"/>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r>
              <a:rPr lang="en-US"/>
              <a:t>Click icon to add picture</a:t>
            </a:r>
          </a:p>
        </p:txBody>
      </p:sp>
      <p:sp>
        <p:nvSpPr>
          <p:cNvPr id="9" name="Google Shape;8;p38">
            <a:extLst>
              <a:ext uri="{FF2B5EF4-FFF2-40B4-BE49-F238E27FC236}">
                <a16:creationId xmlns:a16="http://schemas.microsoft.com/office/drawing/2014/main" id="{AFD66EE6-F5D2-243B-36D3-0CED5472A541}"/>
              </a:ext>
            </a:extLst>
          </p:cNvPr>
          <p:cNvSpPr txBox="1">
            <a:spLocks noGrp="1"/>
          </p:cNvSpPr>
          <p:nvPr>
            <p:ph type="sldNum" idx="18"/>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2" name="TextBox 1">
            <a:extLst>
              <a:ext uri="{FF2B5EF4-FFF2-40B4-BE49-F238E27FC236}">
                <a16:creationId xmlns:a16="http://schemas.microsoft.com/office/drawing/2014/main" id="{5384D399-5849-0C7A-F32B-8134C3A1D9BC}"/>
              </a:ext>
            </a:extLst>
          </p:cNvPr>
          <p:cNvSpPr txBox="1"/>
          <p:nvPr userDrawn="1"/>
        </p:nvSpPr>
        <p:spPr>
          <a:xfrm>
            <a:off x="12547600" y="0"/>
            <a:ext cx="5306261" cy="2308324"/>
          </a:xfrm>
          <a:prstGeom prst="rect">
            <a:avLst/>
          </a:prstGeom>
          <a:solidFill>
            <a:srgbClr val="FFFF00"/>
          </a:solidFill>
          <a:ln>
            <a:noFill/>
          </a:ln>
        </p:spPr>
        <p:txBody>
          <a:bodyPr wrap="none" rtlCol="0">
            <a:spAutoFit/>
          </a:bodyPr>
          <a:lstStyle/>
          <a:p>
            <a:pPr algn="l"/>
            <a:r>
              <a:rPr lang="en-US" sz="1800" b="0" i="0" u="none" strike="noStrike" baseline="0">
                <a:solidFill>
                  <a:srgbClr val="5D5D5D"/>
                </a:solidFill>
                <a:latin typeface="DM Sans" pitchFamily="2" charset="0"/>
              </a:rPr>
              <a:t>To Update Image:</a:t>
            </a:r>
          </a:p>
          <a:p>
            <a:pPr marL="342900" indent="-342900" algn="l">
              <a:buAutoNum type="arabicPeriod"/>
            </a:pPr>
            <a:r>
              <a:rPr lang="en-US">
                <a:solidFill>
                  <a:srgbClr val="5D5D5D"/>
                </a:solidFill>
                <a:latin typeface="DM Sans" pitchFamily="2" charset="0"/>
              </a:rPr>
              <a:t>Select</a:t>
            </a:r>
          </a:p>
          <a:p>
            <a:pPr marL="342900" indent="-342900" algn="l">
              <a:buAutoNum type="arabicPeriod"/>
            </a:pPr>
            <a:r>
              <a:rPr lang="en-US" sz="1800" b="0" i="0" u="none" strike="noStrike" baseline="0">
                <a:solidFill>
                  <a:srgbClr val="5D5D5D"/>
                </a:solidFill>
                <a:latin typeface="DM Sans" pitchFamily="2" charset="0"/>
              </a:rPr>
              <a:t>Go to “Picture Format” on top menu bar</a:t>
            </a:r>
          </a:p>
          <a:p>
            <a:pPr marL="342900" indent="-342900" algn="l">
              <a:buAutoNum type="arabicPeriod"/>
            </a:pPr>
            <a:r>
              <a:rPr lang="en-US">
                <a:solidFill>
                  <a:srgbClr val="5D5D5D"/>
                </a:solidFill>
                <a:latin typeface="DM Sans" pitchFamily="2" charset="0"/>
              </a:rPr>
              <a:t>Select ”Change Picture”</a:t>
            </a:r>
          </a:p>
          <a:p>
            <a:pPr marL="342900" indent="-342900" algn="l">
              <a:buAutoNum type="arabicPeriod"/>
            </a:pPr>
            <a:r>
              <a:rPr lang="en-US" sz="1800" b="0" i="0" u="none" strike="noStrike" baseline="0">
                <a:solidFill>
                  <a:srgbClr val="5D5D5D"/>
                </a:solidFill>
                <a:latin typeface="DM Sans" pitchFamily="2" charset="0"/>
              </a:rPr>
              <a:t>Chose “From a file” in the </a:t>
            </a:r>
            <a:r>
              <a:rPr lang="en-US">
                <a:solidFill>
                  <a:srgbClr val="5D5D5D"/>
                </a:solidFill>
                <a:latin typeface="DM Sans" pitchFamily="2" charset="0"/>
              </a:rPr>
              <a:t>drop-down list.</a:t>
            </a:r>
          </a:p>
          <a:p>
            <a:pPr marL="342900" indent="-342900" algn="l">
              <a:buAutoNum type="arabicPeriod"/>
            </a:pPr>
            <a:r>
              <a:rPr lang="en-US">
                <a:solidFill>
                  <a:srgbClr val="5D5D5D"/>
                </a:solidFill>
                <a:latin typeface="DM Sans" pitchFamily="2" charset="0"/>
              </a:rPr>
              <a:t>Navigate to the image on your drive. </a:t>
            </a:r>
          </a:p>
          <a:p>
            <a:pPr marL="342900" indent="-342900" algn="l">
              <a:buAutoNum type="arabicPeriod"/>
            </a:pPr>
            <a:r>
              <a:rPr lang="en-US">
                <a:solidFill>
                  <a:srgbClr val="5D5D5D"/>
                </a:solidFill>
                <a:latin typeface="DM Sans" pitchFamily="2" charset="0"/>
              </a:rPr>
              <a:t>Once new image has been placed. </a:t>
            </a:r>
          </a:p>
          <a:p>
            <a:pPr marL="342900" indent="-342900" algn="l">
              <a:buAutoNum type="arabicPeriod"/>
            </a:pPr>
            <a:r>
              <a:rPr lang="en-US" sz="1800" b="0" i="0" u="none" strike="noStrike" baseline="0">
                <a:solidFill>
                  <a:srgbClr val="5D5D5D"/>
                </a:solidFill>
                <a:latin typeface="DM Sans" pitchFamily="2" charset="0"/>
              </a:rPr>
              <a:t>Choose Crop tool to adjust image as needed</a:t>
            </a:r>
          </a:p>
        </p:txBody>
      </p:sp>
      <p:pic>
        <p:nvPicPr>
          <p:cNvPr id="11" name="Graphic 10">
            <a:extLst>
              <a:ext uri="{FF2B5EF4-FFF2-40B4-BE49-F238E27FC236}">
                <a16:creationId xmlns:a16="http://schemas.microsoft.com/office/drawing/2014/main" id="{C9CD0DA1-126D-D025-9DE6-AF1F7F5E83C4}"/>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grpSp>
        <p:nvGrpSpPr>
          <p:cNvPr id="7" name="Group 6">
            <a:extLst>
              <a:ext uri="{FF2B5EF4-FFF2-40B4-BE49-F238E27FC236}">
                <a16:creationId xmlns:a16="http://schemas.microsoft.com/office/drawing/2014/main" id="{58F5FFB3-598E-7DF4-9ACF-1F712186C975}"/>
              </a:ext>
            </a:extLst>
          </p:cNvPr>
          <p:cNvGrpSpPr/>
          <p:nvPr userDrawn="1"/>
        </p:nvGrpSpPr>
        <p:grpSpPr>
          <a:xfrm>
            <a:off x="-146801" y="1261536"/>
            <a:ext cx="8961493" cy="6169766"/>
            <a:chOff x="2465331" y="1261536"/>
            <a:chExt cx="8961493" cy="6169766"/>
          </a:xfrm>
        </p:grpSpPr>
        <p:sp>
          <p:nvSpPr>
            <p:cNvPr id="8" name="Rectangle 7">
              <a:extLst>
                <a:ext uri="{FF2B5EF4-FFF2-40B4-BE49-F238E27FC236}">
                  <a16:creationId xmlns:a16="http://schemas.microsoft.com/office/drawing/2014/main" id="{1EAAD94C-5345-C2A2-215E-9CA04FD43982}"/>
                </a:ext>
              </a:extLst>
            </p:cNvPr>
            <p:cNvSpPr/>
            <p:nvPr userDrawn="1"/>
          </p:nvSpPr>
          <p:spPr>
            <a:xfrm>
              <a:off x="2465331" y="1261536"/>
              <a:ext cx="75895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FCFBA61C-EA9C-DA7B-0924-78D324B9CCA2}"/>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6" name="Rectangle 15">
              <a:extLst>
                <a:ext uri="{FF2B5EF4-FFF2-40B4-BE49-F238E27FC236}">
                  <a16:creationId xmlns:a16="http://schemas.microsoft.com/office/drawing/2014/main" id="{2267D7F4-9CC9-8B77-D3BE-8027F89A36B7}"/>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Tree>
    <p:extLst>
      <p:ext uri="{BB962C8B-B14F-4D97-AF65-F5344CB8AC3E}">
        <p14:creationId xmlns:p14="http://schemas.microsoft.com/office/powerpoint/2010/main" val="534237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ext and image slide 3" preserve="1" userDrawn="1">
  <p:cSld name="Text and image slide 3">
    <p:spTree>
      <p:nvGrpSpPr>
        <p:cNvPr id="1" name="Shape 208"/>
        <p:cNvGrpSpPr/>
        <p:nvPr/>
      </p:nvGrpSpPr>
      <p:grpSpPr>
        <a:xfrm>
          <a:off x="0" y="0"/>
          <a:ext cx="0" cy="0"/>
          <a:chOff x="0" y="0"/>
          <a:chExt cx="0" cy="0"/>
        </a:xfrm>
      </p:grpSpPr>
      <p:sp>
        <p:nvSpPr>
          <p:cNvPr id="6" name="Text Placeholder 5">
            <a:extLst>
              <a:ext uri="{FF2B5EF4-FFF2-40B4-BE49-F238E27FC236}">
                <a16:creationId xmlns:a16="http://schemas.microsoft.com/office/drawing/2014/main" id="{CF0C7DF9-1E54-FC81-EE7C-97B493A3AACB}"/>
              </a:ext>
            </a:extLst>
          </p:cNvPr>
          <p:cNvSpPr>
            <a:spLocks noGrp="1"/>
          </p:cNvSpPr>
          <p:nvPr>
            <p:ph type="body" sz="quarter" idx="21"/>
          </p:nvPr>
        </p:nvSpPr>
        <p:spPr>
          <a:xfrm>
            <a:off x="4605282" y="2691562"/>
            <a:ext cx="3794760"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E5E4CF-05DA-3179-D337-ABBB433BDE2A}"/>
              </a:ext>
            </a:extLst>
          </p:cNvPr>
          <p:cNvSpPr>
            <a:spLocks noGrp="1"/>
          </p:cNvSpPr>
          <p:nvPr>
            <p:ph type="body" sz="quarter" idx="20"/>
          </p:nvPr>
        </p:nvSpPr>
        <p:spPr>
          <a:xfrm>
            <a:off x="501367" y="2691562"/>
            <a:ext cx="3794760"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3DB680FB-FA9D-4A00-BD88-05DEE4D3B35E}"/>
              </a:ext>
            </a:extLst>
          </p:cNvPr>
          <p:cNvSpPr>
            <a:spLocks noGrp="1"/>
          </p:cNvSpPr>
          <p:nvPr>
            <p:ph type="pic" sz="quarter" idx="11"/>
          </p:nvPr>
        </p:nvSpPr>
        <p:spPr>
          <a:xfrm>
            <a:off x="9159240" y="0"/>
            <a:ext cx="3032761" cy="6858000"/>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r>
              <a:rPr lang="en-US"/>
              <a:t>Click icon to add picture</a:t>
            </a:r>
          </a:p>
        </p:txBody>
      </p:sp>
      <p:sp>
        <p:nvSpPr>
          <p:cNvPr id="17" name="Google Shape;84;p48">
            <a:extLst>
              <a:ext uri="{FF2B5EF4-FFF2-40B4-BE49-F238E27FC236}">
                <a16:creationId xmlns:a16="http://schemas.microsoft.com/office/drawing/2014/main" id="{36AA7599-FF56-4650-AA86-7DB9BB2F1835}"/>
              </a:ext>
            </a:extLst>
          </p:cNvPr>
          <p:cNvSpPr txBox="1">
            <a:spLocks noGrp="1"/>
          </p:cNvSpPr>
          <p:nvPr>
            <p:ph type="title" hasCustomPrompt="1"/>
          </p:nvPr>
        </p:nvSpPr>
        <p:spPr>
          <a:xfrm>
            <a:off x="501567" y="110828"/>
            <a:ext cx="7901298"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18" name="Text Placeholder 2">
            <a:extLst>
              <a:ext uri="{FF2B5EF4-FFF2-40B4-BE49-F238E27FC236}">
                <a16:creationId xmlns:a16="http://schemas.microsoft.com/office/drawing/2014/main" id="{048E1925-F9EF-4E67-9776-010536A80255}"/>
              </a:ext>
            </a:extLst>
          </p:cNvPr>
          <p:cNvSpPr>
            <a:spLocks noGrp="1"/>
          </p:cNvSpPr>
          <p:nvPr>
            <p:ph type="body" sz="quarter" idx="12"/>
          </p:nvPr>
        </p:nvSpPr>
        <p:spPr>
          <a:xfrm>
            <a:off x="501365" y="1954762"/>
            <a:ext cx="3797585"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3" name="Text Placeholder 3">
            <a:extLst>
              <a:ext uri="{FF2B5EF4-FFF2-40B4-BE49-F238E27FC236}">
                <a16:creationId xmlns:a16="http://schemas.microsoft.com/office/drawing/2014/main" id="{A3C9FB90-FB6D-400F-8CA9-175FB9E9BC1C}"/>
              </a:ext>
            </a:extLst>
          </p:cNvPr>
          <p:cNvSpPr>
            <a:spLocks noGrp="1"/>
          </p:cNvSpPr>
          <p:nvPr>
            <p:ph type="body" sz="quarter" idx="10" hasCustomPrompt="1"/>
          </p:nvPr>
        </p:nvSpPr>
        <p:spPr>
          <a:xfrm>
            <a:off x="501567" y="1362456"/>
            <a:ext cx="7901298" cy="474133"/>
          </a:xfrm>
          <a:prstGeom prst="rect">
            <a:avLst/>
          </a:prstGeom>
        </p:spPr>
        <p:txBody>
          <a:bodyPr>
            <a:noAutofit/>
          </a:bodyPr>
          <a:lstStyle>
            <a:lvl1pPr marL="0" indent="0">
              <a:buNone/>
              <a:defRPr lang="en-US" sz="1870" kern="120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buClr>
                <a:schemeClr val="bg2"/>
              </a:buClr>
              <a:buFontTx/>
              <a:buNone/>
            </a:pPr>
            <a:r>
              <a:rPr lang="en-US"/>
              <a:t>Click to add subtitle</a:t>
            </a:r>
          </a:p>
        </p:txBody>
      </p:sp>
      <p:sp>
        <p:nvSpPr>
          <p:cNvPr id="26" name="Text Placeholder 2">
            <a:extLst>
              <a:ext uri="{FF2B5EF4-FFF2-40B4-BE49-F238E27FC236}">
                <a16:creationId xmlns:a16="http://schemas.microsoft.com/office/drawing/2014/main" id="{CE531BA6-D35F-49F0-9EFA-FCF6118D7B23}"/>
              </a:ext>
            </a:extLst>
          </p:cNvPr>
          <p:cNvSpPr>
            <a:spLocks noGrp="1"/>
          </p:cNvSpPr>
          <p:nvPr>
            <p:ph type="body" sz="quarter" idx="17"/>
          </p:nvPr>
        </p:nvSpPr>
        <p:spPr>
          <a:xfrm>
            <a:off x="4605280" y="1954762"/>
            <a:ext cx="3797585"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9" name="Google Shape;8;p38">
            <a:extLst>
              <a:ext uri="{FF2B5EF4-FFF2-40B4-BE49-F238E27FC236}">
                <a16:creationId xmlns:a16="http://schemas.microsoft.com/office/drawing/2014/main" id="{74A50651-19A0-7075-0703-D720576E362A}"/>
              </a:ext>
            </a:extLst>
          </p:cNvPr>
          <p:cNvSpPr txBox="1">
            <a:spLocks noGrp="1"/>
          </p:cNvSpPr>
          <p:nvPr>
            <p:ph type="sldNum" idx="19"/>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2" name="TextBox 1">
            <a:extLst>
              <a:ext uri="{FF2B5EF4-FFF2-40B4-BE49-F238E27FC236}">
                <a16:creationId xmlns:a16="http://schemas.microsoft.com/office/drawing/2014/main" id="{A0873096-26D1-B130-AAC0-F92AE4B9C94B}"/>
              </a:ext>
            </a:extLst>
          </p:cNvPr>
          <p:cNvSpPr txBox="1"/>
          <p:nvPr userDrawn="1"/>
        </p:nvSpPr>
        <p:spPr>
          <a:xfrm>
            <a:off x="12547600" y="0"/>
            <a:ext cx="5306261" cy="2308324"/>
          </a:xfrm>
          <a:prstGeom prst="rect">
            <a:avLst/>
          </a:prstGeom>
          <a:solidFill>
            <a:srgbClr val="FFFF00"/>
          </a:solidFill>
          <a:ln>
            <a:noFill/>
          </a:ln>
        </p:spPr>
        <p:txBody>
          <a:bodyPr wrap="none" rtlCol="0">
            <a:spAutoFit/>
          </a:bodyPr>
          <a:lstStyle/>
          <a:p>
            <a:pPr algn="l"/>
            <a:r>
              <a:rPr lang="en-US" sz="1800" b="0" i="0" u="none" strike="noStrike" baseline="0">
                <a:solidFill>
                  <a:srgbClr val="5D5D5D"/>
                </a:solidFill>
                <a:latin typeface="DM Sans" pitchFamily="2" charset="0"/>
              </a:rPr>
              <a:t>To Update Image:</a:t>
            </a:r>
          </a:p>
          <a:p>
            <a:pPr marL="342900" indent="-342900" algn="l">
              <a:buAutoNum type="arabicPeriod"/>
            </a:pPr>
            <a:r>
              <a:rPr lang="en-US">
                <a:solidFill>
                  <a:srgbClr val="5D5D5D"/>
                </a:solidFill>
                <a:latin typeface="DM Sans" pitchFamily="2" charset="0"/>
              </a:rPr>
              <a:t>Select</a:t>
            </a:r>
          </a:p>
          <a:p>
            <a:pPr marL="342900" indent="-342900" algn="l">
              <a:buAutoNum type="arabicPeriod"/>
            </a:pPr>
            <a:r>
              <a:rPr lang="en-US" sz="1800" b="0" i="0" u="none" strike="noStrike" baseline="0">
                <a:solidFill>
                  <a:srgbClr val="5D5D5D"/>
                </a:solidFill>
                <a:latin typeface="DM Sans" pitchFamily="2" charset="0"/>
              </a:rPr>
              <a:t>Go to “Picture Format” on top menu bar</a:t>
            </a:r>
          </a:p>
          <a:p>
            <a:pPr marL="342900" indent="-342900" algn="l">
              <a:buAutoNum type="arabicPeriod"/>
            </a:pPr>
            <a:r>
              <a:rPr lang="en-US">
                <a:solidFill>
                  <a:srgbClr val="5D5D5D"/>
                </a:solidFill>
                <a:latin typeface="DM Sans" pitchFamily="2" charset="0"/>
              </a:rPr>
              <a:t>Select ”Change Picture”</a:t>
            </a:r>
          </a:p>
          <a:p>
            <a:pPr marL="342900" indent="-342900" algn="l">
              <a:buAutoNum type="arabicPeriod"/>
            </a:pPr>
            <a:r>
              <a:rPr lang="en-US" sz="1800" b="0" i="0" u="none" strike="noStrike" baseline="0">
                <a:solidFill>
                  <a:srgbClr val="5D5D5D"/>
                </a:solidFill>
                <a:latin typeface="DM Sans" pitchFamily="2" charset="0"/>
              </a:rPr>
              <a:t>Chose “From a file” in the </a:t>
            </a:r>
            <a:r>
              <a:rPr lang="en-US">
                <a:solidFill>
                  <a:srgbClr val="5D5D5D"/>
                </a:solidFill>
                <a:latin typeface="DM Sans" pitchFamily="2" charset="0"/>
              </a:rPr>
              <a:t>drop-down list.</a:t>
            </a:r>
          </a:p>
          <a:p>
            <a:pPr marL="342900" indent="-342900" algn="l">
              <a:buAutoNum type="arabicPeriod"/>
            </a:pPr>
            <a:r>
              <a:rPr lang="en-US">
                <a:solidFill>
                  <a:srgbClr val="5D5D5D"/>
                </a:solidFill>
                <a:latin typeface="DM Sans" pitchFamily="2" charset="0"/>
              </a:rPr>
              <a:t>Navigate to the image on your drive. </a:t>
            </a:r>
          </a:p>
          <a:p>
            <a:pPr marL="342900" indent="-342900" algn="l">
              <a:buAutoNum type="arabicPeriod"/>
            </a:pPr>
            <a:r>
              <a:rPr lang="en-US">
                <a:solidFill>
                  <a:srgbClr val="5D5D5D"/>
                </a:solidFill>
                <a:latin typeface="DM Sans" pitchFamily="2" charset="0"/>
              </a:rPr>
              <a:t>Once new image has been placed. </a:t>
            </a:r>
          </a:p>
          <a:p>
            <a:pPr marL="342900" indent="-342900" algn="l">
              <a:buAutoNum type="arabicPeriod"/>
            </a:pPr>
            <a:r>
              <a:rPr lang="en-US" sz="1800" b="0" i="0" u="none" strike="noStrike" baseline="0">
                <a:solidFill>
                  <a:srgbClr val="5D5D5D"/>
                </a:solidFill>
                <a:latin typeface="DM Sans" pitchFamily="2" charset="0"/>
              </a:rPr>
              <a:t>Choose Crop tool to adjust image as needed</a:t>
            </a:r>
          </a:p>
        </p:txBody>
      </p:sp>
      <p:sp>
        <p:nvSpPr>
          <p:cNvPr id="13" name="Rectangle: Rounded Corners 12">
            <a:extLst>
              <a:ext uri="{FF2B5EF4-FFF2-40B4-BE49-F238E27FC236}">
                <a16:creationId xmlns:a16="http://schemas.microsoft.com/office/drawing/2014/main" id="{F38D7B7F-003E-3890-D1F0-E71C9D345DDD}"/>
              </a:ext>
            </a:extLst>
          </p:cNvPr>
          <p:cNvSpPr/>
          <p:nvPr userDrawn="1"/>
        </p:nvSpPr>
        <p:spPr>
          <a:xfrm>
            <a:off x="608013" y="1261538"/>
            <a:ext cx="7799832" cy="4572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7F5FB402-FFAF-BA9C-5416-748959FBE5F6}"/>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410097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 and image slide 3" preserve="1" userDrawn="1">
  <p:cSld name="1_Text and image slide 3">
    <p:spTree>
      <p:nvGrpSpPr>
        <p:cNvPr id="1" name="Shape 208"/>
        <p:cNvGrpSpPr/>
        <p:nvPr/>
      </p:nvGrpSpPr>
      <p:grpSpPr>
        <a:xfrm>
          <a:off x="0" y="0"/>
          <a:ext cx="0" cy="0"/>
          <a:chOff x="0" y="0"/>
          <a:chExt cx="0" cy="0"/>
        </a:xfrm>
      </p:grpSpPr>
      <p:sp>
        <p:nvSpPr>
          <p:cNvPr id="18" name="Text Placeholder 2">
            <a:extLst>
              <a:ext uri="{FF2B5EF4-FFF2-40B4-BE49-F238E27FC236}">
                <a16:creationId xmlns:a16="http://schemas.microsoft.com/office/drawing/2014/main" id="{048E1925-F9EF-4E67-9776-010536A80255}"/>
              </a:ext>
            </a:extLst>
          </p:cNvPr>
          <p:cNvSpPr>
            <a:spLocks noGrp="1"/>
          </p:cNvSpPr>
          <p:nvPr>
            <p:ph type="body" sz="quarter" idx="12" hasCustomPrompt="1"/>
          </p:nvPr>
        </p:nvSpPr>
        <p:spPr>
          <a:xfrm>
            <a:off x="2726406" y="3016382"/>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9" name="Google Shape;8;p38">
            <a:extLst>
              <a:ext uri="{FF2B5EF4-FFF2-40B4-BE49-F238E27FC236}">
                <a16:creationId xmlns:a16="http://schemas.microsoft.com/office/drawing/2014/main" id="{74A50651-19A0-7075-0703-D720576E362A}"/>
              </a:ext>
            </a:extLst>
          </p:cNvPr>
          <p:cNvSpPr txBox="1">
            <a:spLocks noGrp="1"/>
          </p:cNvSpPr>
          <p:nvPr>
            <p:ph type="sldNum" idx="19"/>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10" name="Google Shape;84;p48">
            <a:extLst>
              <a:ext uri="{FF2B5EF4-FFF2-40B4-BE49-F238E27FC236}">
                <a16:creationId xmlns:a16="http://schemas.microsoft.com/office/drawing/2014/main" id="{DDFD2555-148D-C9CF-4EC2-146DFB086A84}"/>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3" name="Picture Placeholder 2">
            <a:extLst>
              <a:ext uri="{FF2B5EF4-FFF2-40B4-BE49-F238E27FC236}">
                <a16:creationId xmlns:a16="http://schemas.microsoft.com/office/drawing/2014/main" id="{D3239BAA-83FB-EE4D-C1BA-EEE8100E8764}"/>
              </a:ext>
            </a:extLst>
          </p:cNvPr>
          <p:cNvSpPr>
            <a:spLocks noGrp="1"/>
          </p:cNvSpPr>
          <p:nvPr>
            <p:ph type="pic" sz="quarter" idx="20"/>
          </p:nvPr>
        </p:nvSpPr>
        <p:spPr>
          <a:xfrm>
            <a:off x="2829606" y="1477403"/>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19" name="Straight Connector 18">
            <a:extLst>
              <a:ext uri="{FF2B5EF4-FFF2-40B4-BE49-F238E27FC236}">
                <a16:creationId xmlns:a16="http://schemas.microsoft.com/office/drawing/2014/main" id="{F5B4DE15-92E2-6B27-77DC-3F41FEEDA62A}"/>
              </a:ext>
            </a:extLst>
          </p:cNvPr>
          <p:cNvCxnSpPr>
            <a:cxnSpLocks/>
          </p:cNvCxnSpPr>
          <p:nvPr userDrawn="1"/>
        </p:nvCxnSpPr>
        <p:spPr>
          <a:xfrm>
            <a:off x="2829606" y="2876650"/>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80B2103B-9BF2-AABF-A435-5B7097B56190}"/>
              </a:ext>
            </a:extLst>
          </p:cNvPr>
          <p:cNvSpPr>
            <a:spLocks noGrp="1"/>
          </p:cNvSpPr>
          <p:nvPr>
            <p:ph type="body" sz="quarter" idx="21" hasCustomPrompt="1"/>
          </p:nvPr>
        </p:nvSpPr>
        <p:spPr>
          <a:xfrm>
            <a:off x="2726404" y="3241674"/>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21" name="Text Placeholder 2">
            <a:extLst>
              <a:ext uri="{FF2B5EF4-FFF2-40B4-BE49-F238E27FC236}">
                <a16:creationId xmlns:a16="http://schemas.microsoft.com/office/drawing/2014/main" id="{FD1359C0-688F-6BC1-710F-D052259D0FBB}"/>
              </a:ext>
            </a:extLst>
          </p:cNvPr>
          <p:cNvSpPr>
            <a:spLocks noGrp="1"/>
          </p:cNvSpPr>
          <p:nvPr>
            <p:ph type="body" sz="quarter" idx="22" hasCustomPrompt="1"/>
          </p:nvPr>
        </p:nvSpPr>
        <p:spPr>
          <a:xfrm>
            <a:off x="4517106" y="3016382"/>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22" name="Picture Placeholder 2">
            <a:extLst>
              <a:ext uri="{FF2B5EF4-FFF2-40B4-BE49-F238E27FC236}">
                <a16:creationId xmlns:a16="http://schemas.microsoft.com/office/drawing/2014/main" id="{5D388379-FD97-0A85-EEB5-B0CA1C23E3C5}"/>
              </a:ext>
            </a:extLst>
          </p:cNvPr>
          <p:cNvSpPr>
            <a:spLocks noGrp="1"/>
          </p:cNvSpPr>
          <p:nvPr>
            <p:ph type="pic" sz="quarter" idx="23"/>
          </p:nvPr>
        </p:nvSpPr>
        <p:spPr>
          <a:xfrm>
            <a:off x="4620306" y="1477403"/>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24" name="Straight Connector 23">
            <a:extLst>
              <a:ext uri="{FF2B5EF4-FFF2-40B4-BE49-F238E27FC236}">
                <a16:creationId xmlns:a16="http://schemas.microsoft.com/office/drawing/2014/main" id="{11B8F943-7411-F8FC-87A1-2630585EB1E6}"/>
              </a:ext>
            </a:extLst>
          </p:cNvPr>
          <p:cNvCxnSpPr>
            <a:cxnSpLocks/>
          </p:cNvCxnSpPr>
          <p:nvPr userDrawn="1"/>
        </p:nvCxnSpPr>
        <p:spPr>
          <a:xfrm>
            <a:off x="4620306" y="2876650"/>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12">
            <a:extLst>
              <a:ext uri="{FF2B5EF4-FFF2-40B4-BE49-F238E27FC236}">
                <a16:creationId xmlns:a16="http://schemas.microsoft.com/office/drawing/2014/main" id="{FF25BE09-9D9B-8253-5530-E2DC94C11A38}"/>
              </a:ext>
            </a:extLst>
          </p:cNvPr>
          <p:cNvSpPr>
            <a:spLocks noGrp="1"/>
          </p:cNvSpPr>
          <p:nvPr>
            <p:ph type="body" sz="quarter" idx="24" hasCustomPrompt="1"/>
          </p:nvPr>
        </p:nvSpPr>
        <p:spPr>
          <a:xfrm>
            <a:off x="4517104" y="3241674"/>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27" name="Text Placeholder 2">
            <a:extLst>
              <a:ext uri="{FF2B5EF4-FFF2-40B4-BE49-F238E27FC236}">
                <a16:creationId xmlns:a16="http://schemas.microsoft.com/office/drawing/2014/main" id="{5936B77E-38D1-F9CC-E9FC-D199AE3A80CD}"/>
              </a:ext>
            </a:extLst>
          </p:cNvPr>
          <p:cNvSpPr>
            <a:spLocks noGrp="1"/>
          </p:cNvSpPr>
          <p:nvPr>
            <p:ph type="body" sz="quarter" idx="25" hasCustomPrompt="1"/>
          </p:nvPr>
        </p:nvSpPr>
        <p:spPr>
          <a:xfrm>
            <a:off x="6322669" y="3016382"/>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28" name="Picture Placeholder 2">
            <a:extLst>
              <a:ext uri="{FF2B5EF4-FFF2-40B4-BE49-F238E27FC236}">
                <a16:creationId xmlns:a16="http://schemas.microsoft.com/office/drawing/2014/main" id="{894F9F24-0AC5-8FEE-4C78-8A7F7005F433}"/>
              </a:ext>
            </a:extLst>
          </p:cNvPr>
          <p:cNvSpPr>
            <a:spLocks noGrp="1"/>
          </p:cNvSpPr>
          <p:nvPr>
            <p:ph type="pic" sz="quarter" idx="26"/>
          </p:nvPr>
        </p:nvSpPr>
        <p:spPr>
          <a:xfrm>
            <a:off x="6425869" y="1477403"/>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29" name="Straight Connector 28">
            <a:extLst>
              <a:ext uri="{FF2B5EF4-FFF2-40B4-BE49-F238E27FC236}">
                <a16:creationId xmlns:a16="http://schemas.microsoft.com/office/drawing/2014/main" id="{DDB3B54A-5B9F-59C2-FB3D-CD66023F2450}"/>
              </a:ext>
            </a:extLst>
          </p:cNvPr>
          <p:cNvCxnSpPr>
            <a:cxnSpLocks/>
          </p:cNvCxnSpPr>
          <p:nvPr userDrawn="1"/>
        </p:nvCxnSpPr>
        <p:spPr>
          <a:xfrm>
            <a:off x="6425869" y="2876650"/>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1B10934D-B9A9-C527-2270-A5BD75A4AEA0}"/>
              </a:ext>
            </a:extLst>
          </p:cNvPr>
          <p:cNvSpPr>
            <a:spLocks noGrp="1"/>
          </p:cNvSpPr>
          <p:nvPr>
            <p:ph type="body" sz="quarter" idx="27" hasCustomPrompt="1"/>
          </p:nvPr>
        </p:nvSpPr>
        <p:spPr>
          <a:xfrm>
            <a:off x="6322667" y="3241674"/>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33" name="Text Placeholder 2">
            <a:extLst>
              <a:ext uri="{FF2B5EF4-FFF2-40B4-BE49-F238E27FC236}">
                <a16:creationId xmlns:a16="http://schemas.microsoft.com/office/drawing/2014/main" id="{DC037815-E993-F7E7-9D58-6DE429CBD77B}"/>
              </a:ext>
            </a:extLst>
          </p:cNvPr>
          <p:cNvSpPr>
            <a:spLocks noGrp="1"/>
          </p:cNvSpPr>
          <p:nvPr>
            <p:ph type="body" sz="quarter" idx="28" hasCustomPrompt="1"/>
          </p:nvPr>
        </p:nvSpPr>
        <p:spPr>
          <a:xfrm>
            <a:off x="8125338" y="3016382"/>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34" name="Picture Placeholder 2">
            <a:extLst>
              <a:ext uri="{FF2B5EF4-FFF2-40B4-BE49-F238E27FC236}">
                <a16:creationId xmlns:a16="http://schemas.microsoft.com/office/drawing/2014/main" id="{F0EDB038-0968-DA34-F1E1-BD12D003C991}"/>
              </a:ext>
            </a:extLst>
          </p:cNvPr>
          <p:cNvSpPr>
            <a:spLocks noGrp="1"/>
          </p:cNvSpPr>
          <p:nvPr>
            <p:ph type="pic" sz="quarter" idx="29"/>
          </p:nvPr>
        </p:nvSpPr>
        <p:spPr>
          <a:xfrm>
            <a:off x="8228538" y="1477403"/>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35" name="Straight Connector 34">
            <a:extLst>
              <a:ext uri="{FF2B5EF4-FFF2-40B4-BE49-F238E27FC236}">
                <a16:creationId xmlns:a16="http://schemas.microsoft.com/office/drawing/2014/main" id="{CE923F60-1E90-B78F-F5AB-3C7DE3A9CC6B}"/>
              </a:ext>
            </a:extLst>
          </p:cNvPr>
          <p:cNvCxnSpPr>
            <a:cxnSpLocks/>
          </p:cNvCxnSpPr>
          <p:nvPr userDrawn="1"/>
        </p:nvCxnSpPr>
        <p:spPr>
          <a:xfrm>
            <a:off x="8228538" y="2876650"/>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 Placeholder 12">
            <a:extLst>
              <a:ext uri="{FF2B5EF4-FFF2-40B4-BE49-F238E27FC236}">
                <a16:creationId xmlns:a16="http://schemas.microsoft.com/office/drawing/2014/main" id="{83CF8127-B1DE-F46D-7062-39B5555B0DA4}"/>
              </a:ext>
            </a:extLst>
          </p:cNvPr>
          <p:cNvSpPr>
            <a:spLocks noGrp="1"/>
          </p:cNvSpPr>
          <p:nvPr>
            <p:ph type="body" sz="quarter" idx="30" hasCustomPrompt="1"/>
          </p:nvPr>
        </p:nvSpPr>
        <p:spPr>
          <a:xfrm>
            <a:off x="8125336" y="3241674"/>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37" name="Text Placeholder 2">
            <a:extLst>
              <a:ext uri="{FF2B5EF4-FFF2-40B4-BE49-F238E27FC236}">
                <a16:creationId xmlns:a16="http://schemas.microsoft.com/office/drawing/2014/main" id="{DE6338A1-CB9E-3BDC-FD79-9FB2326906DC}"/>
              </a:ext>
            </a:extLst>
          </p:cNvPr>
          <p:cNvSpPr>
            <a:spLocks noGrp="1"/>
          </p:cNvSpPr>
          <p:nvPr>
            <p:ph type="body" sz="quarter" idx="31" hasCustomPrompt="1"/>
          </p:nvPr>
        </p:nvSpPr>
        <p:spPr>
          <a:xfrm>
            <a:off x="2726406" y="5550297"/>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38" name="Picture Placeholder 2">
            <a:extLst>
              <a:ext uri="{FF2B5EF4-FFF2-40B4-BE49-F238E27FC236}">
                <a16:creationId xmlns:a16="http://schemas.microsoft.com/office/drawing/2014/main" id="{CD1EE39D-BD15-A72B-ECE6-79E1F17CD1EE}"/>
              </a:ext>
            </a:extLst>
          </p:cNvPr>
          <p:cNvSpPr>
            <a:spLocks noGrp="1"/>
          </p:cNvSpPr>
          <p:nvPr>
            <p:ph type="pic" sz="quarter" idx="32"/>
          </p:nvPr>
        </p:nvSpPr>
        <p:spPr>
          <a:xfrm>
            <a:off x="2829606" y="4011318"/>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39" name="Straight Connector 38">
            <a:extLst>
              <a:ext uri="{FF2B5EF4-FFF2-40B4-BE49-F238E27FC236}">
                <a16:creationId xmlns:a16="http://schemas.microsoft.com/office/drawing/2014/main" id="{2A0DB924-EA55-2600-A132-B7A325D7691D}"/>
              </a:ext>
            </a:extLst>
          </p:cNvPr>
          <p:cNvCxnSpPr>
            <a:cxnSpLocks/>
          </p:cNvCxnSpPr>
          <p:nvPr userDrawn="1"/>
        </p:nvCxnSpPr>
        <p:spPr>
          <a:xfrm>
            <a:off x="2829606" y="5410565"/>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 Placeholder 12">
            <a:extLst>
              <a:ext uri="{FF2B5EF4-FFF2-40B4-BE49-F238E27FC236}">
                <a16:creationId xmlns:a16="http://schemas.microsoft.com/office/drawing/2014/main" id="{02AE5D14-6BAF-ACD9-93CA-57C13D76B7DF}"/>
              </a:ext>
            </a:extLst>
          </p:cNvPr>
          <p:cNvSpPr>
            <a:spLocks noGrp="1"/>
          </p:cNvSpPr>
          <p:nvPr>
            <p:ph type="body" sz="quarter" idx="33" hasCustomPrompt="1"/>
          </p:nvPr>
        </p:nvSpPr>
        <p:spPr>
          <a:xfrm>
            <a:off x="2726404" y="5775589"/>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41" name="Text Placeholder 2">
            <a:extLst>
              <a:ext uri="{FF2B5EF4-FFF2-40B4-BE49-F238E27FC236}">
                <a16:creationId xmlns:a16="http://schemas.microsoft.com/office/drawing/2014/main" id="{BA396AB0-D8BA-A520-90C6-74BD8A6A915E}"/>
              </a:ext>
            </a:extLst>
          </p:cNvPr>
          <p:cNvSpPr>
            <a:spLocks noGrp="1"/>
          </p:cNvSpPr>
          <p:nvPr>
            <p:ph type="body" sz="quarter" idx="34" hasCustomPrompt="1"/>
          </p:nvPr>
        </p:nvSpPr>
        <p:spPr>
          <a:xfrm>
            <a:off x="4517106" y="5550297"/>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42" name="Picture Placeholder 2">
            <a:extLst>
              <a:ext uri="{FF2B5EF4-FFF2-40B4-BE49-F238E27FC236}">
                <a16:creationId xmlns:a16="http://schemas.microsoft.com/office/drawing/2014/main" id="{EF7E3A04-A90F-5E91-1BD1-5E2224201F40}"/>
              </a:ext>
            </a:extLst>
          </p:cNvPr>
          <p:cNvSpPr>
            <a:spLocks noGrp="1"/>
          </p:cNvSpPr>
          <p:nvPr>
            <p:ph type="pic" sz="quarter" idx="35"/>
          </p:nvPr>
        </p:nvSpPr>
        <p:spPr>
          <a:xfrm>
            <a:off x="4620306" y="4011318"/>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43" name="Straight Connector 42">
            <a:extLst>
              <a:ext uri="{FF2B5EF4-FFF2-40B4-BE49-F238E27FC236}">
                <a16:creationId xmlns:a16="http://schemas.microsoft.com/office/drawing/2014/main" id="{5F9E2E88-7D46-342C-4A9E-CCA5ABB89183}"/>
              </a:ext>
            </a:extLst>
          </p:cNvPr>
          <p:cNvCxnSpPr>
            <a:cxnSpLocks/>
          </p:cNvCxnSpPr>
          <p:nvPr userDrawn="1"/>
        </p:nvCxnSpPr>
        <p:spPr>
          <a:xfrm>
            <a:off x="4620306" y="5410565"/>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 Placeholder 12">
            <a:extLst>
              <a:ext uri="{FF2B5EF4-FFF2-40B4-BE49-F238E27FC236}">
                <a16:creationId xmlns:a16="http://schemas.microsoft.com/office/drawing/2014/main" id="{FB5C6D14-FA75-9C63-F124-6E17BFDBACF5}"/>
              </a:ext>
            </a:extLst>
          </p:cNvPr>
          <p:cNvSpPr>
            <a:spLocks noGrp="1"/>
          </p:cNvSpPr>
          <p:nvPr>
            <p:ph type="body" sz="quarter" idx="36" hasCustomPrompt="1"/>
          </p:nvPr>
        </p:nvSpPr>
        <p:spPr>
          <a:xfrm>
            <a:off x="4517104" y="5775589"/>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45" name="Text Placeholder 2">
            <a:extLst>
              <a:ext uri="{FF2B5EF4-FFF2-40B4-BE49-F238E27FC236}">
                <a16:creationId xmlns:a16="http://schemas.microsoft.com/office/drawing/2014/main" id="{308AB77B-9BC6-FB92-2D97-7143B9D6A261}"/>
              </a:ext>
            </a:extLst>
          </p:cNvPr>
          <p:cNvSpPr>
            <a:spLocks noGrp="1"/>
          </p:cNvSpPr>
          <p:nvPr>
            <p:ph type="body" sz="quarter" idx="37" hasCustomPrompt="1"/>
          </p:nvPr>
        </p:nvSpPr>
        <p:spPr>
          <a:xfrm>
            <a:off x="6322669" y="5550297"/>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46" name="Picture Placeholder 2">
            <a:extLst>
              <a:ext uri="{FF2B5EF4-FFF2-40B4-BE49-F238E27FC236}">
                <a16:creationId xmlns:a16="http://schemas.microsoft.com/office/drawing/2014/main" id="{5218C7C5-9A36-7168-6ED0-CD2F819E184B}"/>
              </a:ext>
            </a:extLst>
          </p:cNvPr>
          <p:cNvSpPr>
            <a:spLocks noGrp="1"/>
          </p:cNvSpPr>
          <p:nvPr>
            <p:ph type="pic" sz="quarter" idx="38"/>
          </p:nvPr>
        </p:nvSpPr>
        <p:spPr>
          <a:xfrm>
            <a:off x="6425869" y="4011318"/>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47" name="Straight Connector 46">
            <a:extLst>
              <a:ext uri="{FF2B5EF4-FFF2-40B4-BE49-F238E27FC236}">
                <a16:creationId xmlns:a16="http://schemas.microsoft.com/office/drawing/2014/main" id="{9AF6EA2B-346F-5616-ADFE-944B7B1841D0}"/>
              </a:ext>
            </a:extLst>
          </p:cNvPr>
          <p:cNvCxnSpPr>
            <a:cxnSpLocks/>
          </p:cNvCxnSpPr>
          <p:nvPr userDrawn="1"/>
        </p:nvCxnSpPr>
        <p:spPr>
          <a:xfrm>
            <a:off x="6425869" y="5410565"/>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12">
            <a:extLst>
              <a:ext uri="{FF2B5EF4-FFF2-40B4-BE49-F238E27FC236}">
                <a16:creationId xmlns:a16="http://schemas.microsoft.com/office/drawing/2014/main" id="{14ED63AA-069A-1848-AD37-6534AC7F856A}"/>
              </a:ext>
            </a:extLst>
          </p:cNvPr>
          <p:cNvSpPr>
            <a:spLocks noGrp="1"/>
          </p:cNvSpPr>
          <p:nvPr>
            <p:ph type="body" sz="quarter" idx="39" hasCustomPrompt="1"/>
          </p:nvPr>
        </p:nvSpPr>
        <p:spPr>
          <a:xfrm>
            <a:off x="6322667" y="5775589"/>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49" name="Text Placeholder 2">
            <a:extLst>
              <a:ext uri="{FF2B5EF4-FFF2-40B4-BE49-F238E27FC236}">
                <a16:creationId xmlns:a16="http://schemas.microsoft.com/office/drawing/2014/main" id="{937EF9DF-F89E-1C16-8859-D8107755F895}"/>
              </a:ext>
            </a:extLst>
          </p:cNvPr>
          <p:cNvSpPr>
            <a:spLocks noGrp="1"/>
          </p:cNvSpPr>
          <p:nvPr>
            <p:ph type="body" sz="quarter" idx="40" hasCustomPrompt="1"/>
          </p:nvPr>
        </p:nvSpPr>
        <p:spPr>
          <a:xfrm>
            <a:off x="8125338" y="5550297"/>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50" name="Picture Placeholder 2">
            <a:extLst>
              <a:ext uri="{FF2B5EF4-FFF2-40B4-BE49-F238E27FC236}">
                <a16:creationId xmlns:a16="http://schemas.microsoft.com/office/drawing/2014/main" id="{19DC5AEB-2756-BE96-9134-A6C0FABA3373}"/>
              </a:ext>
            </a:extLst>
          </p:cNvPr>
          <p:cNvSpPr>
            <a:spLocks noGrp="1"/>
          </p:cNvSpPr>
          <p:nvPr>
            <p:ph type="pic" sz="quarter" idx="41"/>
          </p:nvPr>
        </p:nvSpPr>
        <p:spPr>
          <a:xfrm>
            <a:off x="8228538" y="4011318"/>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51" name="Straight Connector 50">
            <a:extLst>
              <a:ext uri="{FF2B5EF4-FFF2-40B4-BE49-F238E27FC236}">
                <a16:creationId xmlns:a16="http://schemas.microsoft.com/office/drawing/2014/main" id="{011D043F-1640-1039-DB9C-02C158813561}"/>
              </a:ext>
            </a:extLst>
          </p:cNvPr>
          <p:cNvCxnSpPr>
            <a:cxnSpLocks/>
          </p:cNvCxnSpPr>
          <p:nvPr userDrawn="1"/>
        </p:nvCxnSpPr>
        <p:spPr>
          <a:xfrm>
            <a:off x="8228538" y="5410565"/>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 Placeholder 12">
            <a:extLst>
              <a:ext uri="{FF2B5EF4-FFF2-40B4-BE49-F238E27FC236}">
                <a16:creationId xmlns:a16="http://schemas.microsoft.com/office/drawing/2014/main" id="{A4F15031-E07D-306E-9465-69F4A7544EA3}"/>
              </a:ext>
            </a:extLst>
          </p:cNvPr>
          <p:cNvSpPr>
            <a:spLocks noGrp="1"/>
          </p:cNvSpPr>
          <p:nvPr>
            <p:ph type="body" sz="quarter" idx="42" hasCustomPrompt="1"/>
          </p:nvPr>
        </p:nvSpPr>
        <p:spPr>
          <a:xfrm>
            <a:off x="8125336" y="5775589"/>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Tree>
    <p:extLst>
      <p:ext uri="{BB962C8B-B14F-4D97-AF65-F5344CB8AC3E}">
        <p14:creationId xmlns:p14="http://schemas.microsoft.com/office/powerpoint/2010/main" val="2847964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_2">
    <p:bg>
      <p:bgPr>
        <a:solidFill>
          <a:srgbClr val="EDEEF2"/>
        </a:solidFill>
        <a:effectLst/>
      </p:bgPr>
    </p:bg>
    <p:spTree>
      <p:nvGrpSpPr>
        <p:cNvPr id="1" name=""/>
        <p:cNvGrpSpPr/>
        <p:nvPr/>
      </p:nvGrpSpPr>
      <p:grpSpPr>
        <a:xfrm>
          <a:off x="0" y="0"/>
          <a:ext cx="0" cy="0"/>
          <a:chOff x="0" y="0"/>
          <a:chExt cx="0" cy="0"/>
        </a:xfrm>
      </p:grpSpPr>
      <p:sp>
        <p:nvSpPr>
          <p:cNvPr id="10" name="Graphic 5">
            <a:extLst>
              <a:ext uri="{FF2B5EF4-FFF2-40B4-BE49-F238E27FC236}">
                <a16:creationId xmlns:a16="http://schemas.microsoft.com/office/drawing/2014/main" id="{63E24122-F526-33B5-4C2C-C1DDF7DC647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solidFill>
            <a:schemeClr val="bg1">
              <a:alpha val="10000"/>
            </a:schemeClr>
          </a:solidFill>
          <a:ln w="62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19F14A1-8ECD-599C-2B62-41314CDC59C0}"/>
              </a:ext>
            </a:extLst>
          </p:cNvPr>
          <p:cNvSpPr>
            <a:spLocks noGrp="1"/>
          </p:cNvSpPr>
          <p:nvPr>
            <p:ph type="ctrTitle" hasCustomPrompt="1"/>
          </p:nvPr>
        </p:nvSpPr>
        <p:spPr>
          <a:xfrm>
            <a:off x="576072" y="1088136"/>
            <a:ext cx="9116568" cy="1792224"/>
          </a:xfrm>
        </p:spPr>
        <p:txBody>
          <a:bodyPr wrap="square" tIns="45720" bIns="45720" anchor="b">
            <a:spAutoFit/>
          </a:bodyPr>
          <a:lstStyle>
            <a:lvl1pPr algn="l">
              <a:defRPr sz="6000">
                <a:solidFill>
                  <a:schemeClr val="tx1"/>
                </a:solidFill>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B9CABDB3-D3B7-48F8-B9F2-675C6AEF6250}"/>
              </a:ext>
            </a:extLst>
          </p:cNvPr>
          <p:cNvSpPr>
            <a:spLocks noGrp="1"/>
          </p:cNvSpPr>
          <p:nvPr>
            <p:ph type="subTitle" idx="1"/>
          </p:nvPr>
        </p:nvSpPr>
        <p:spPr>
          <a:xfrm>
            <a:off x="576070" y="3255264"/>
            <a:ext cx="9116568" cy="539496"/>
          </a:xfrm>
        </p:spPr>
        <p:txBody>
          <a:bodyPr tIns="91440" bIns="91440">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Rounded Corners 7">
            <a:extLst>
              <a:ext uri="{FF2B5EF4-FFF2-40B4-BE49-F238E27FC236}">
                <a16:creationId xmlns:a16="http://schemas.microsoft.com/office/drawing/2014/main" id="{E116E25A-3CFA-9C35-54CE-B671E4227702}"/>
              </a:ext>
            </a:extLst>
          </p:cNvPr>
          <p:cNvSpPr/>
          <p:nvPr userDrawn="1"/>
        </p:nvSpPr>
        <p:spPr>
          <a:xfrm>
            <a:off x="709160" y="2889701"/>
            <a:ext cx="1554480" cy="457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E083D01F-D502-44E2-FDB3-35E745481F99}"/>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533" y="5422900"/>
            <a:ext cx="3204383" cy="680577"/>
          </a:xfrm>
          <a:prstGeom prst="rect">
            <a:avLst/>
          </a:prstGeom>
        </p:spPr>
      </p:pic>
    </p:spTree>
    <p:extLst>
      <p:ext uri="{BB962C8B-B14F-4D97-AF65-F5344CB8AC3E}">
        <p14:creationId xmlns:p14="http://schemas.microsoft.com/office/powerpoint/2010/main" val="34042851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xt and image slide 3" preserve="1" userDrawn="1">
  <p:cSld name="1_Text and image slide 3">
    <p:spTree>
      <p:nvGrpSpPr>
        <p:cNvPr id="1" name="Shape 208"/>
        <p:cNvGrpSpPr/>
        <p:nvPr/>
      </p:nvGrpSpPr>
      <p:grpSpPr>
        <a:xfrm>
          <a:off x="0" y="0"/>
          <a:ext cx="0" cy="0"/>
          <a:chOff x="0" y="0"/>
          <a:chExt cx="0" cy="0"/>
        </a:xfrm>
      </p:grpSpPr>
      <p:sp>
        <p:nvSpPr>
          <p:cNvPr id="18" name="Text Placeholder 2">
            <a:extLst>
              <a:ext uri="{FF2B5EF4-FFF2-40B4-BE49-F238E27FC236}">
                <a16:creationId xmlns:a16="http://schemas.microsoft.com/office/drawing/2014/main" id="{048E1925-F9EF-4E67-9776-010536A80255}"/>
              </a:ext>
            </a:extLst>
          </p:cNvPr>
          <p:cNvSpPr>
            <a:spLocks noGrp="1"/>
          </p:cNvSpPr>
          <p:nvPr>
            <p:ph type="body" sz="quarter" idx="12" hasCustomPrompt="1"/>
          </p:nvPr>
        </p:nvSpPr>
        <p:spPr>
          <a:xfrm>
            <a:off x="633324" y="4629577"/>
            <a:ext cx="2212848" cy="448056"/>
          </a:xfrm>
          <a:prstGeom prst="rect">
            <a:avLst/>
          </a:prstGeom>
        </p:spPr>
        <p:txBody>
          <a:bodyPr>
            <a:noAutofit/>
          </a:bodyPr>
          <a:lstStyle>
            <a:lvl1pPr marL="0" indent="0">
              <a:lnSpc>
                <a:spcPct val="95000"/>
              </a:lnSpc>
              <a:buNone/>
              <a:defRPr lang="en-US" sz="18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9" name="Google Shape;8;p38">
            <a:extLst>
              <a:ext uri="{FF2B5EF4-FFF2-40B4-BE49-F238E27FC236}">
                <a16:creationId xmlns:a16="http://schemas.microsoft.com/office/drawing/2014/main" id="{74A50651-19A0-7075-0703-D720576E362A}"/>
              </a:ext>
            </a:extLst>
          </p:cNvPr>
          <p:cNvSpPr txBox="1">
            <a:spLocks noGrp="1"/>
          </p:cNvSpPr>
          <p:nvPr>
            <p:ph type="sldNum" idx="19"/>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10" name="Google Shape;84;p48">
            <a:extLst>
              <a:ext uri="{FF2B5EF4-FFF2-40B4-BE49-F238E27FC236}">
                <a16:creationId xmlns:a16="http://schemas.microsoft.com/office/drawing/2014/main" id="{DDFD2555-148D-C9CF-4EC2-146DFB086A84}"/>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3" name="Picture Placeholder 2">
            <a:extLst>
              <a:ext uri="{FF2B5EF4-FFF2-40B4-BE49-F238E27FC236}">
                <a16:creationId xmlns:a16="http://schemas.microsoft.com/office/drawing/2014/main" id="{D3239BAA-83FB-EE4D-C1BA-EEE8100E8764}"/>
              </a:ext>
            </a:extLst>
          </p:cNvPr>
          <p:cNvSpPr>
            <a:spLocks noGrp="1"/>
          </p:cNvSpPr>
          <p:nvPr>
            <p:ph type="pic" sz="quarter" idx="20"/>
          </p:nvPr>
        </p:nvSpPr>
        <p:spPr>
          <a:xfrm>
            <a:off x="633325" y="1634204"/>
            <a:ext cx="2213896" cy="2213896"/>
          </a:xfrm>
          <a:prstGeom prst="rect">
            <a:avLst/>
          </a:prstGeom>
        </p:spPr>
        <p:txBody>
          <a:bodyPr anchor="ctr"/>
          <a:lstStyle>
            <a:lvl1pPr marL="0" indent="0" algn="ctr">
              <a:buFontTx/>
              <a:buNone/>
              <a:defRPr sz="1600">
                <a:latin typeface="DM Sans Medium" pitchFamily="2" charset="0"/>
              </a:defRPr>
            </a:lvl1pPr>
          </a:lstStyle>
          <a:p>
            <a:endParaRPr lang="en-US"/>
          </a:p>
        </p:txBody>
      </p:sp>
      <p:sp>
        <p:nvSpPr>
          <p:cNvPr id="21" name="Text Placeholder 2">
            <a:extLst>
              <a:ext uri="{FF2B5EF4-FFF2-40B4-BE49-F238E27FC236}">
                <a16:creationId xmlns:a16="http://schemas.microsoft.com/office/drawing/2014/main" id="{FD1359C0-688F-6BC1-710F-D052259D0FBB}"/>
              </a:ext>
            </a:extLst>
          </p:cNvPr>
          <p:cNvSpPr>
            <a:spLocks noGrp="1"/>
          </p:cNvSpPr>
          <p:nvPr>
            <p:ph type="body" sz="quarter" idx="22" hasCustomPrompt="1"/>
          </p:nvPr>
        </p:nvSpPr>
        <p:spPr>
          <a:xfrm>
            <a:off x="3449385" y="4629577"/>
            <a:ext cx="2212848" cy="448056"/>
          </a:xfrm>
          <a:prstGeom prst="rect">
            <a:avLst/>
          </a:prstGeom>
        </p:spPr>
        <p:txBody>
          <a:bodyPr>
            <a:noAutofit/>
          </a:bodyPr>
          <a:lstStyle>
            <a:lvl1pPr marL="0" indent="0">
              <a:lnSpc>
                <a:spcPct val="95000"/>
              </a:lnSpc>
              <a:buNone/>
              <a:defRPr lang="en-US" sz="18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22" name="Picture Placeholder 2">
            <a:extLst>
              <a:ext uri="{FF2B5EF4-FFF2-40B4-BE49-F238E27FC236}">
                <a16:creationId xmlns:a16="http://schemas.microsoft.com/office/drawing/2014/main" id="{5D388379-FD97-0A85-EEB5-B0CA1C23E3C5}"/>
              </a:ext>
            </a:extLst>
          </p:cNvPr>
          <p:cNvSpPr>
            <a:spLocks noGrp="1"/>
          </p:cNvSpPr>
          <p:nvPr>
            <p:ph type="pic" sz="quarter" idx="23"/>
          </p:nvPr>
        </p:nvSpPr>
        <p:spPr>
          <a:xfrm>
            <a:off x="3449386" y="1634204"/>
            <a:ext cx="2212848" cy="2212848"/>
          </a:xfrm>
          <a:prstGeom prst="rect">
            <a:avLst/>
          </a:prstGeom>
        </p:spPr>
        <p:txBody>
          <a:bodyPr anchor="ctr"/>
          <a:lstStyle>
            <a:lvl1pPr marL="0" indent="0" algn="ctr">
              <a:buFontTx/>
              <a:buNone/>
              <a:defRPr sz="1600">
                <a:latin typeface="DM Sans Medium" pitchFamily="2" charset="0"/>
              </a:defRPr>
            </a:lvl1pPr>
          </a:lstStyle>
          <a:p>
            <a:endParaRPr lang="en-US"/>
          </a:p>
        </p:txBody>
      </p:sp>
      <p:sp>
        <p:nvSpPr>
          <p:cNvPr id="27" name="Text Placeholder 2">
            <a:extLst>
              <a:ext uri="{FF2B5EF4-FFF2-40B4-BE49-F238E27FC236}">
                <a16:creationId xmlns:a16="http://schemas.microsoft.com/office/drawing/2014/main" id="{5936B77E-38D1-F9CC-E9FC-D199AE3A80CD}"/>
              </a:ext>
            </a:extLst>
          </p:cNvPr>
          <p:cNvSpPr>
            <a:spLocks noGrp="1"/>
          </p:cNvSpPr>
          <p:nvPr>
            <p:ph type="body" sz="quarter" idx="25" hasCustomPrompt="1"/>
          </p:nvPr>
        </p:nvSpPr>
        <p:spPr>
          <a:xfrm>
            <a:off x="6264398" y="4629577"/>
            <a:ext cx="2212848" cy="448056"/>
          </a:xfrm>
          <a:prstGeom prst="rect">
            <a:avLst/>
          </a:prstGeom>
        </p:spPr>
        <p:txBody>
          <a:bodyPr>
            <a:noAutofit/>
          </a:bodyPr>
          <a:lstStyle>
            <a:lvl1pPr marL="0" indent="0">
              <a:lnSpc>
                <a:spcPct val="95000"/>
              </a:lnSpc>
              <a:buNone/>
              <a:defRPr lang="en-US" sz="18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28" name="Picture Placeholder 2">
            <a:extLst>
              <a:ext uri="{FF2B5EF4-FFF2-40B4-BE49-F238E27FC236}">
                <a16:creationId xmlns:a16="http://schemas.microsoft.com/office/drawing/2014/main" id="{894F9F24-0AC5-8FEE-4C78-8A7F7005F433}"/>
              </a:ext>
            </a:extLst>
          </p:cNvPr>
          <p:cNvSpPr>
            <a:spLocks noGrp="1"/>
          </p:cNvSpPr>
          <p:nvPr>
            <p:ph type="pic" sz="quarter" idx="26"/>
          </p:nvPr>
        </p:nvSpPr>
        <p:spPr>
          <a:xfrm>
            <a:off x="6264399" y="1634204"/>
            <a:ext cx="2212848" cy="2212848"/>
          </a:xfrm>
          <a:prstGeom prst="rect">
            <a:avLst/>
          </a:prstGeom>
        </p:spPr>
        <p:txBody>
          <a:bodyPr anchor="ctr"/>
          <a:lstStyle>
            <a:lvl1pPr marL="0" indent="0" algn="ctr">
              <a:buFontTx/>
              <a:buNone/>
              <a:defRPr sz="1600">
                <a:latin typeface="DM Sans Medium" pitchFamily="2" charset="0"/>
              </a:defRPr>
            </a:lvl1pPr>
          </a:lstStyle>
          <a:p>
            <a:endParaRPr lang="en-US"/>
          </a:p>
        </p:txBody>
      </p:sp>
      <p:sp>
        <p:nvSpPr>
          <p:cNvPr id="33" name="Text Placeholder 2">
            <a:extLst>
              <a:ext uri="{FF2B5EF4-FFF2-40B4-BE49-F238E27FC236}">
                <a16:creationId xmlns:a16="http://schemas.microsoft.com/office/drawing/2014/main" id="{DC037815-E993-F7E7-9D58-6DE429CBD77B}"/>
              </a:ext>
            </a:extLst>
          </p:cNvPr>
          <p:cNvSpPr>
            <a:spLocks noGrp="1"/>
          </p:cNvSpPr>
          <p:nvPr>
            <p:ph type="body" sz="quarter" idx="28" hasCustomPrompt="1"/>
          </p:nvPr>
        </p:nvSpPr>
        <p:spPr>
          <a:xfrm>
            <a:off x="9079413" y="4629577"/>
            <a:ext cx="2212848" cy="448056"/>
          </a:xfrm>
          <a:prstGeom prst="rect">
            <a:avLst/>
          </a:prstGeom>
        </p:spPr>
        <p:txBody>
          <a:bodyPr>
            <a:noAutofit/>
          </a:bodyPr>
          <a:lstStyle>
            <a:lvl1pPr marL="0" indent="0">
              <a:lnSpc>
                <a:spcPct val="95000"/>
              </a:lnSpc>
              <a:buNone/>
              <a:defRPr lang="en-US" sz="18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34" name="Picture Placeholder 2">
            <a:extLst>
              <a:ext uri="{FF2B5EF4-FFF2-40B4-BE49-F238E27FC236}">
                <a16:creationId xmlns:a16="http://schemas.microsoft.com/office/drawing/2014/main" id="{F0EDB038-0968-DA34-F1E1-BD12D003C991}"/>
              </a:ext>
            </a:extLst>
          </p:cNvPr>
          <p:cNvSpPr>
            <a:spLocks noGrp="1"/>
          </p:cNvSpPr>
          <p:nvPr>
            <p:ph type="pic" sz="quarter" idx="29"/>
          </p:nvPr>
        </p:nvSpPr>
        <p:spPr>
          <a:xfrm>
            <a:off x="9079413" y="1634204"/>
            <a:ext cx="2212848" cy="221284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58" name="Straight Connector 57">
            <a:extLst>
              <a:ext uri="{FF2B5EF4-FFF2-40B4-BE49-F238E27FC236}">
                <a16:creationId xmlns:a16="http://schemas.microsoft.com/office/drawing/2014/main" id="{C3610963-BAB9-C619-4870-E66EB407109D}"/>
              </a:ext>
            </a:extLst>
          </p:cNvPr>
          <p:cNvCxnSpPr>
            <a:cxnSpLocks/>
          </p:cNvCxnSpPr>
          <p:nvPr userDrawn="1"/>
        </p:nvCxnSpPr>
        <p:spPr>
          <a:xfrm>
            <a:off x="633324" y="4396483"/>
            <a:ext cx="22128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866677-5F75-B891-0D9B-3E4EAABB14DF}"/>
              </a:ext>
            </a:extLst>
          </p:cNvPr>
          <p:cNvCxnSpPr>
            <a:cxnSpLocks/>
          </p:cNvCxnSpPr>
          <p:nvPr userDrawn="1"/>
        </p:nvCxnSpPr>
        <p:spPr>
          <a:xfrm>
            <a:off x="3449385" y="4396483"/>
            <a:ext cx="22128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56F7B9D-7475-D2E3-76FE-171D5E36B2E9}"/>
              </a:ext>
            </a:extLst>
          </p:cNvPr>
          <p:cNvCxnSpPr>
            <a:cxnSpLocks/>
          </p:cNvCxnSpPr>
          <p:nvPr userDrawn="1"/>
        </p:nvCxnSpPr>
        <p:spPr>
          <a:xfrm>
            <a:off x="6264398" y="4396483"/>
            <a:ext cx="22128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FB8CF18-767F-0390-C2D6-282FFCEE018D}"/>
              </a:ext>
            </a:extLst>
          </p:cNvPr>
          <p:cNvCxnSpPr>
            <a:cxnSpLocks/>
          </p:cNvCxnSpPr>
          <p:nvPr userDrawn="1"/>
        </p:nvCxnSpPr>
        <p:spPr>
          <a:xfrm>
            <a:off x="9079413" y="4396483"/>
            <a:ext cx="22128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624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 Three images slide 1" preserve="1" userDrawn="1">
  <p:cSld name="1_ Three images slide 1">
    <p:spTree>
      <p:nvGrpSpPr>
        <p:cNvPr id="1" name="Shape 117"/>
        <p:cNvGrpSpPr/>
        <p:nvPr/>
      </p:nvGrpSpPr>
      <p:grpSpPr>
        <a:xfrm>
          <a:off x="0" y="0"/>
          <a:ext cx="0" cy="0"/>
          <a:chOff x="0" y="0"/>
          <a:chExt cx="0" cy="0"/>
        </a:xfrm>
      </p:grpSpPr>
      <p:grpSp>
        <p:nvGrpSpPr>
          <p:cNvPr id="2" name="Group 1">
            <a:extLst>
              <a:ext uri="{FF2B5EF4-FFF2-40B4-BE49-F238E27FC236}">
                <a16:creationId xmlns:a16="http://schemas.microsoft.com/office/drawing/2014/main" id="{B38389E6-2E99-ABBD-85D3-962252FEF985}"/>
              </a:ext>
            </a:extLst>
          </p:cNvPr>
          <p:cNvGrpSpPr/>
          <p:nvPr userDrawn="1"/>
        </p:nvGrpSpPr>
        <p:grpSpPr>
          <a:xfrm>
            <a:off x="0" y="1261537"/>
            <a:ext cx="11426824" cy="6169765"/>
            <a:chOff x="0" y="1261537"/>
            <a:chExt cx="11426824" cy="6169765"/>
          </a:xfrm>
        </p:grpSpPr>
        <p:sp>
          <p:nvSpPr>
            <p:cNvPr id="3" name="Rectangle 2">
              <a:extLst>
                <a:ext uri="{FF2B5EF4-FFF2-40B4-BE49-F238E27FC236}">
                  <a16:creationId xmlns:a16="http://schemas.microsoft.com/office/drawing/2014/main" id="{0F63584C-231B-3FBC-E980-4C7598B722DA}"/>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5">
              <a:extLst>
                <a:ext uri="{FF2B5EF4-FFF2-40B4-BE49-F238E27FC236}">
                  <a16:creationId xmlns:a16="http://schemas.microsoft.com/office/drawing/2014/main" id="{19FABB49-7FBD-1D75-AAA9-2EF60C262F55}"/>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5" name="Rectangle 4">
              <a:extLst>
                <a:ext uri="{FF2B5EF4-FFF2-40B4-BE49-F238E27FC236}">
                  <a16:creationId xmlns:a16="http://schemas.microsoft.com/office/drawing/2014/main" id="{BFFE95D7-7A57-B8D5-9A80-3099350F9C21}"/>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5" name="Google Shape;84;p48">
            <a:extLst>
              <a:ext uri="{FF2B5EF4-FFF2-40B4-BE49-F238E27FC236}">
                <a16:creationId xmlns:a16="http://schemas.microsoft.com/office/drawing/2014/main" id="{99B919E7-62B7-4151-9D31-387F49C5ED16}"/>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0" name="Text Placeholder 2">
            <a:extLst>
              <a:ext uri="{FF2B5EF4-FFF2-40B4-BE49-F238E27FC236}">
                <a16:creationId xmlns:a16="http://schemas.microsoft.com/office/drawing/2014/main" id="{242778DC-BD04-43DC-9AEB-37B8B9960882}"/>
              </a:ext>
            </a:extLst>
          </p:cNvPr>
          <p:cNvSpPr>
            <a:spLocks noGrp="1"/>
          </p:cNvSpPr>
          <p:nvPr>
            <p:ph type="body" sz="quarter" idx="12" hasCustomPrompt="1"/>
          </p:nvPr>
        </p:nvSpPr>
        <p:spPr>
          <a:xfrm>
            <a:off x="501366" y="2268987"/>
            <a:ext cx="1963226" cy="731520"/>
          </a:xfrm>
          <a:prstGeom prst="rect">
            <a:avLst/>
          </a:prstGeom>
        </p:spPr>
        <p:txBody>
          <a:bodyPr>
            <a:noAutofit/>
          </a:bodyPr>
          <a:lstStyle>
            <a:lvl1pPr marL="0" indent="0">
              <a:lnSpc>
                <a:spcPct val="95000"/>
              </a:lnSpc>
              <a:buNone/>
              <a:defRPr lang="en-US" sz="4000" b="0" i="0" u="none" strike="noStrike" cap="none" dirty="0">
                <a:solidFill>
                  <a:schemeClr val="bg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25" name="Text Placeholder 3">
            <a:extLst>
              <a:ext uri="{FF2B5EF4-FFF2-40B4-BE49-F238E27FC236}">
                <a16:creationId xmlns:a16="http://schemas.microsoft.com/office/drawing/2014/main" id="{CE674685-68F4-400F-9588-7252F904163A}"/>
              </a:ext>
            </a:extLst>
          </p:cNvPr>
          <p:cNvSpPr>
            <a:spLocks noGrp="1"/>
          </p:cNvSpPr>
          <p:nvPr>
            <p:ph type="body" sz="quarter" idx="10" hasCustomPrompt="1"/>
          </p:nvPr>
        </p:nvSpPr>
        <p:spPr>
          <a:xfrm>
            <a:off x="501566" y="1362456"/>
            <a:ext cx="10849365" cy="474133"/>
          </a:xfrm>
          <a:prstGeom prst="rect">
            <a:avLst/>
          </a:prstGeom>
        </p:spPr>
        <p:txBody>
          <a:bodyPr>
            <a:noAutofit/>
          </a:bodyPr>
          <a:lstStyle>
            <a:lvl1pPr marL="0" indent="0">
              <a:spcBef>
                <a:spcPts val="0"/>
              </a:spcBef>
              <a:buNone/>
              <a:defRPr lang="en-US" sz="1870" kern="120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buClr>
                <a:schemeClr val="bg2"/>
              </a:buClr>
              <a:buFontTx/>
              <a:buNone/>
            </a:pPr>
            <a:r>
              <a:rPr lang="en-US"/>
              <a:t>Click to add subtitle</a:t>
            </a:r>
          </a:p>
        </p:txBody>
      </p:sp>
      <p:sp>
        <p:nvSpPr>
          <p:cNvPr id="28" name="Google Shape;82;p48">
            <a:extLst>
              <a:ext uri="{FF2B5EF4-FFF2-40B4-BE49-F238E27FC236}">
                <a16:creationId xmlns:a16="http://schemas.microsoft.com/office/drawing/2014/main" id="{026D10FD-440C-4B7F-AAD7-413A29834009}"/>
              </a:ext>
            </a:extLst>
          </p:cNvPr>
          <p:cNvSpPr txBox="1">
            <a:spLocks noGrp="1"/>
          </p:cNvSpPr>
          <p:nvPr>
            <p:ph type="body" idx="3"/>
          </p:nvPr>
        </p:nvSpPr>
        <p:spPr>
          <a:xfrm>
            <a:off x="501368" y="3629487"/>
            <a:ext cx="1963226" cy="1789712"/>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6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 Master text styles</a:t>
            </a:r>
          </a:p>
        </p:txBody>
      </p:sp>
      <p:sp>
        <p:nvSpPr>
          <p:cNvPr id="37" name="Text Placeholder 2">
            <a:extLst>
              <a:ext uri="{FF2B5EF4-FFF2-40B4-BE49-F238E27FC236}">
                <a16:creationId xmlns:a16="http://schemas.microsoft.com/office/drawing/2014/main" id="{79A815FC-BB39-4B96-871F-C89D379A31B4}"/>
              </a:ext>
            </a:extLst>
          </p:cNvPr>
          <p:cNvSpPr>
            <a:spLocks noGrp="1"/>
          </p:cNvSpPr>
          <p:nvPr>
            <p:ph type="body" sz="quarter" idx="13" hasCustomPrompt="1"/>
          </p:nvPr>
        </p:nvSpPr>
        <p:spPr>
          <a:xfrm>
            <a:off x="2693974" y="2268987"/>
            <a:ext cx="1963226" cy="731520"/>
          </a:xfrm>
          <a:prstGeom prst="rect">
            <a:avLst/>
          </a:prstGeom>
        </p:spPr>
        <p:txBody>
          <a:bodyPr>
            <a:noAutofit/>
          </a:bodyPr>
          <a:lstStyle>
            <a:lvl1pPr marL="0" indent="0">
              <a:lnSpc>
                <a:spcPct val="95000"/>
              </a:lnSpc>
              <a:buNone/>
              <a:defRPr lang="en-US" sz="4000" b="0" i="0" u="none" strike="noStrike" cap="none" dirty="0">
                <a:solidFill>
                  <a:schemeClr val="bg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38" name="Google Shape;82;p48">
            <a:extLst>
              <a:ext uri="{FF2B5EF4-FFF2-40B4-BE49-F238E27FC236}">
                <a16:creationId xmlns:a16="http://schemas.microsoft.com/office/drawing/2014/main" id="{C0D6F57D-FA8A-486C-A840-D554533FB472}"/>
              </a:ext>
            </a:extLst>
          </p:cNvPr>
          <p:cNvSpPr txBox="1">
            <a:spLocks noGrp="1"/>
          </p:cNvSpPr>
          <p:nvPr>
            <p:ph type="body" idx="14"/>
          </p:nvPr>
        </p:nvSpPr>
        <p:spPr>
          <a:xfrm>
            <a:off x="2693976" y="3629487"/>
            <a:ext cx="1963226" cy="1789712"/>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6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 Master text styles</a:t>
            </a:r>
          </a:p>
        </p:txBody>
      </p:sp>
      <p:sp>
        <p:nvSpPr>
          <p:cNvPr id="40" name="Text Placeholder 2">
            <a:extLst>
              <a:ext uri="{FF2B5EF4-FFF2-40B4-BE49-F238E27FC236}">
                <a16:creationId xmlns:a16="http://schemas.microsoft.com/office/drawing/2014/main" id="{95BCDD33-7E67-4955-9FC7-7D0F8CDCCB4C}"/>
              </a:ext>
            </a:extLst>
          </p:cNvPr>
          <p:cNvSpPr>
            <a:spLocks noGrp="1"/>
          </p:cNvSpPr>
          <p:nvPr>
            <p:ph type="body" sz="quarter" idx="15" hasCustomPrompt="1"/>
          </p:nvPr>
        </p:nvSpPr>
        <p:spPr>
          <a:xfrm>
            <a:off x="5002690" y="2268987"/>
            <a:ext cx="1963226" cy="731520"/>
          </a:xfrm>
          <a:prstGeom prst="rect">
            <a:avLst/>
          </a:prstGeom>
        </p:spPr>
        <p:txBody>
          <a:bodyPr>
            <a:noAutofit/>
          </a:bodyPr>
          <a:lstStyle>
            <a:lvl1pPr marL="0" indent="0">
              <a:lnSpc>
                <a:spcPct val="95000"/>
              </a:lnSpc>
              <a:buNone/>
              <a:defRPr lang="en-US" sz="4000" b="0" i="0" u="none" strike="noStrike" cap="none" dirty="0">
                <a:solidFill>
                  <a:schemeClr val="bg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41" name="Google Shape;82;p48">
            <a:extLst>
              <a:ext uri="{FF2B5EF4-FFF2-40B4-BE49-F238E27FC236}">
                <a16:creationId xmlns:a16="http://schemas.microsoft.com/office/drawing/2014/main" id="{33F8B86F-3B9B-443C-9602-74C112E44B66}"/>
              </a:ext>
            </a:extLst>
          </p:cNvPr>
          <p:cNvSpPr txBox="1">
            <a:spLocks noGrp="1"/>
          </p:cNvSpPr>
          <p:nvPr>
            <p:ph type="body" idx="16"/>
          </p:nvPr>
        </p:nvSpPr>
        <p:spPr>
          <a:xfrm>
            <a:off x="5002692" y="3629487"/>
            <a:ext cx="1963226" cy="1789712"/>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6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 Master text styles</a:t>
            </a:r>
          </a:p>
        </p:txBody>
      </p:sp>
      <p:sp>
        <p:nvSpPr>
          <p:cNvPr id="10" name="Google Shape;8;p38">
            <a:extLst>
              <a:ext uri="{FF2B5EF4-FFF2-40B4-BE49-F238E27FC236}">
                <a16:creationId xmlns:a16="http://schemas.microsoft.com/office/drawing/2014/main" id="{C66C5A41-9896-74A9-2612-9A24CBE960F5}"/>
              </a:ext>
            </a:extLst>
          </p:cNvPr>
          <p:cNvSpPr txBox="1">
            <a:spLocks noGrp="1"/>
          </p:cNvSpPr>
          <p:nvPr>
            <p:ph type="sldNum" idx="17"/>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13" name="Text Placeholder 2">
            <a:extLst>
              <a:ext uri="{FF2B5EF4-FFF2-40B4-BE49-F238E27FC236}">
                <a16:creationId xmlns:a16="http://schemas.microsoft.com/office/drawing/2014/main" id="{A20F8E41-EAF3-DACA-8367-C86756C79773}"/>
              </a:ext>
            </a:extLst>
          </p:cNvPr>
          <p:cNvSpPr>
            <a:spLocks noGrp="1"/>
          </p:cNvSpPr>
          <p:nvPr>
            <p:ph type="body" sz="quarter" idx="18" hasCustomPrompt="1"/>
          </p:nvPr>
        </p:nvSpPr>
        <p:spPr>
          <a:xfrm>
            <a:off x="7311402" y="2268987"/>
            <a:ext cx="1963226" cy="731520"/>
          </a:xfrm>
          <a:prstGeom prst="rect">
            <a:avLst/>
          </a:prstGeom>
        </p:spPr>
        <p:txBody>
          <a:bodyPr>
            <a:noAutofit/>
          </a:bodyPr>
          <a:lstStyle>
            <a:lvl1pPr marL="0" indent="0">
              <a:lnSpc>
                <a:spcPct val="95000"/>
              </a:lnSpc>
              <a:buNone/>
              <a:defRPr lang="en-US" sz="4000" b="0" i="0" u="none" strike="noStrike" cap="none" dirty="0">
                <a:solidFill>
                  <a:schemeClr val="bg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14" name="Google Shape;82;p48">
            <a:extLst>
              <a:ext uri="{FF2B5EF4-FFF2-40B4-BE49-F238E27FC236}">
                <a16:creationId xmlns:a16="http://schemas.microsoft.com/office/drawing/2014/main" id="{FD7C439A-6632-1D6A-5775-E135688A86B2}"/>
              </a:ext>
            </a:extLst>
          </p:cNvPr>
          <p:cNvSpPr txBox="1">
            <a:spLocks noGrp="1"/>
          </p:cNvSpPr>
          <p:nvPr>
            <p:ph type="body" idx="19"/>
          </p:nvPr>
        </p:nvSpPr>
        <p:spPr>
          <a:xfrm>
            <a:off x="7311404" y="3629487"/>
            <a:ext cx="1963226" cy="1789712"/>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6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 Master text styles</a:t>
            </a:r>
          </a:p>
        </p:txBody>
      </p:sp>
      <p:sp>
        <p:nvSpPr>
          <p:cNvPr id="16" name="Text Placeholder 2">
            <a:extLst>
              <a:ext uri="{FF2B5EF4-FFF2-40B4-BE49-F238E27FC236}">
                <a16:creationId xmlns:a16="http://schemas.microsoft.com/office/drawing/2014/main" id="{3230EF4A-AB16-64A2-23A6-7B06E6269887}"/>
              </a:ext>
            </a:extLst>
          </p:cNvPr>
          <p:cNvSpPr>
            <a:spLocks noGrp="1"/>
          </p:cNvSpPr>
          <p:nvPr>
            <p:ph type="body" sz="quarter" idx="20" hasCustomPrompt="1"/>
          </p:nvPr>
        </p:nvSpPr>
        <p:spPr>
          <a:xfrm>
            <a:off x="9591082" y="2268987"/>
            <a:ext cx="1963226" cy="731520"/>
          </a:xfrm>
          <a:prstGeom prst="rect">
            <a:avLst/>
          </a:prstGeom>
        </p:spPr>
        <p:txBody>
          <a:bodyPr>
            <a:noAutofit/>
          </a:bodyPr>
          <a:lstStyle>
            <a:lvl1pPr marL="0" indent="0">
              <a:lnSpc>
                <a:spcPct val="95000"/>
              </a:lnSpc>
              <a:buNone/>
              <a:defRPr lang="en-US" sz="4000" b="0" i="0" u="none" strike="noStrike" cap="none" dirty="0">
                <a:solidFill>
                  <a:schemeClr val="bg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17" name="Google Shape;82;p48">
            <a:extLst>
              <a:ext uri="{FF2B5EF4-FFF2-40B4-BE49-F238E27FC236}">
                <a16:creationId xmlns:a16="http://schemas.microsoft.com/office/drawing/2014/main" id="{59FC5D2B-65D6-0225-2A30-71BDB45FAFD8}"/>
              </a:ext>
            </a:extLst>
          </p:cNvPr>
          <p:cNvSpPr txBox="1">
            <a:spLocks noGrp="1"/>
          </p:cNvSpPr>
          <p:nvPr>
            <p:ph type="body" idx="21"/>
          </p:nvPr>
        </p:nvSpPr>
        <p:spPr>
          <a:xfrm>
            <a:off x="9591084" y="3629487"/>
            <a:ext cx="1963226" cy="1789712"/>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6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 Master text styles</a:t>
            </a:r>
          </a:p>
        </p:txBody>
      </p:sp>
      <p:cxnSp>
        <p:nvCxnSpPr>
          <p:cNvPr id="18" name="Straight Connector 17">
            <a:extLst>
              <a:ext uri="{FF2B5EF4-FFF2-40B4-BE49-F238E27FC236}">
                <a16:creationId xmlns:a16="http://schemas.microsoft.com/office/drawing/2014/main" id="{4C255A58-C55A-4AD8-0DEB-8400E0117579}"/>
              </a:ext>
            </a:extLst>
          </p:cNvPr>
          <p:cNvCxnSpPr>
            <a:cxnSpLocks/>
          </p:cNvCxnSpPr>
          <p:nvPr userDrawn="1"/>
        </p:nvCxnSpPr>
        <p:spPr>
          <a:xfrm>
            <a:off x="583100" y="3166846"/>
            <a:ext cx="170823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FCF36E-8128-0459-F302-F40653607CB8}"/>
              </a:ext>
            </a:extLst>
          </p:cNvPr>
          <p:cNvCxnSpPr>
            <a:cxnSpLocks/>
          </p:cNvCxnSpPr>
          <p:nvPr userDrawn="1"/>
        </p:nvCxnSpPr>
        <p:spPr>
          <a:xfrm>
            <a:off x="2775708" y="3166846"/>
            <a:ext cx="170823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0B0797F-6B76-EC30-370C-3E34307477BF}"/>
              </a:ext>
            </a:extLst>
          </p:cNvPr>
          <p:cNvCxnSpPr>
            <a:cxnSpLocks/>
          </p:cNvCxnSpPr>
          <p:nvPr userDrawn="1"/>
        </p:nvCxnSpPr>
        <p:spPr>
          <a:xfrm>
            <a:off x="5097942" y="3166846"/>
            <a:ext cx="170823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02A37B-38AC-106E-0F2C-1556CD3580F7}"/>
              </a:ext>
            </a:extLst>
          </p:cNvPr>
          <p:cNvCxnSpPr>
            <a:cxnSpLocks/>
          </p:cNvCxnSpPr>
          <p:nvPr userDrawn="1"/>
        </p:nvCxnSpPr>
        <p:spPr>
          <a:xfrm>
            <a:off x="7404850" y="3166846"/>
            <a:ext cx="170823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2B181B-8CEC-8AB8-1265-53CC3DB4E53A}"/>
              </a:ext>
            </a:extLst>
          </p:cNvPr>
          <p:cNvCxnSpPr>
            <a:cxnSpLocks/>
          </p:cNvCxnSpPr>
          <p:nvPr userDrawn="1"/>
        </p:nvCxnSpPr>
        <p:spPr>
          <a:xfrm>
            <a:off x="9661747" y="3166846"/>
            <a:ext cx="170823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Google Shape;82;p48">
            <a:extLst>
              <a:ext uri="{FF2B5EF4-FFF2-40B4-BE49-F238E27FC236}">
                <a16:creationId xmlns:a16="http://schemas.microsoft.com/office/drawing/2014/main" id="{0EC9A887-98E6-BA17-EA27-79A8E35289F0}"/>
              </a:ext>
            </a:extLst>
          </p:cNvPr>
          <p:cNvSpPr txBox="1">
            <a:spLocks noGrp="1"/>
          </p:cNvSpPr>
          <p:nvPr>
            <p:ph type="body" idx="22"/>
          </p:nvPr>
        </p:nvSpPr>
        <p:spPr>
          <a:xfrm>
            <a:off x="501368" y="3166846"/>
            <a:ext cx="1963226" cy="524306"/>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8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a:t>
            </a:r>
          </a:p>
        </p:txBody>
      </p:sp>
      <p:sp>
        <p:nvSpPr>
          <p:cNvPr id="26" name="Google Shape;82;p48">
            <a:extLst>
              <a:ext uri="{FF2B5EF4-FFF2-40B4-BE49-F238E27FC236}">
                <a16:creationId xmlns:a16="http://schemas.microsoft.com/office/drawing/2014/main" id="{7A75B872-32F7-613E-A08D-694B04776EDF}"/>
              </a:ext>
            </a:extLst>
          </p:cNvPr>
          <p:cNvSpPr txBox="1">
            <a:spLocks noGrp="1"/>
          </p:cNvSpPr>
          <p:nvPr>
            <p:ph type="body" idx="23"/>
          </p:nvPr>
        </p:nvSpPr>
        <p:spPr>
          <a:xfrm>
            <a:off x="2693976" y="3166846"/>
            <a:ext cx="1963226" cy="524306"/>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8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a:t>
            </a:r>
          </a:p>
        </p:txBody>
      </p:sp>
      <p:sp>
        <p:nvSpPr>
          <p:cNvPr id="27" name="Google Shape;82;p48">
            <a:extLst>
              <a:ext uri="{FF2B5EF4-FFF2-40B4-BE49-F238E27FC236}">
                <a16:creationId xmlns:a16="http://schemas.microsoft.com/office/drawing/2014/main" id="{E62E46AD-F59D-AD06-617F-DE05D9A02703}"/>
              </a:ext>
            </a:extLst>
          </p:cNvPr>
          <p:cNvSpPr txBox="1">
            <a:spLocks noGrp="1"/>
          </p:cNvSpPr>
          <p:nvPr>
            <p:ph type="body" idx="24"/>
          </p:nvPr>
        </p:nvSpPr>
        <p:spPr>
          <a:xfrm>
            <a:off x="5002692" y="3166846"/>
            <a:ext cx="1963226" cy="524306"/>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8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a:t>
            </a:r>
          </a:p>
        </p:txBody>
      </p:sp>
      <p:sp>
        <p:nvSpPr>
          <p:cNvPr id="29" name="Google Shape;82;p48">
            <a:extLst>
              <a:ext uri="{FF2B5EF4-FFF2-40B4-BE49-F238E27FC236}">
                <a16:creationId xmlns:a16="http://schemas.microsoft.com/office/drawing/2014/main" id="{3D71E80E-6679-B432-E78C-E5C38EE914CB}"/>
              </a:ext>
            </a:extLst>
          </p:cNvPr>
          <p:cNvSpPr txBox="1">
            <a:spLocks noGrp="1"/>
          </p:cNvSpPr>
          <p:nvPr>
            <p:ph type="body" idx="25"/>
          </p:nvPr>
        </p:nvSpPr>
        <p:spPr>
          <a:xfrm>
            <a:off x="7311404" y="3166846"/>
            <a:ext cx="1963226" cy="524306"/>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8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a:t>
            </a:r>
          </a:p>
        </p:txBody>
      </p:sp>
      <p:sp>
        <p:nvSpPr>
          <p:cNvPr id="30" name="Google Shape;82;p48">
            <a:extLst>
              <a:ext uri="{FF2B5EF4-FFF2-40B4-BE49-F238E27FC236}">
                <a16:creationId xmlns:a16="http://schemas.microsoft.com/office/drawing/2014/main" id="{80E69BE8-4AE4-A91B-271B-1589356903E4}"/>
              </a:ext>
            </a:extLst>
          </p:cNvPr>
          <p:cNvSpPr txBox="1">
            <a:spLocks noGrp="1"/>
          </p:cNvSpPr>
          <p:nvPr>
            <p:ph type="body" idx="26"/>
          </p:nvPr>
        </p:nvSpPr>
        <p:spPr>
          <a:xfrm>
            <a:off x="9591084" y="3166846"/>
            <a:ext cx="1963226" cy="524306"/>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8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a:t>
            </a:r>
          </a:p>
        </p:txBody>
      </p:sp>
      <p:pic>
        <p:nvPicPr>
          <p:cNvPr id="43" name="Graphic 42">
            <a:extLst>
              <a:ext uri="{FF2B5EF4-FFF2-40B4-BE49-F238E27FC236}">
                <a16:creationId xmlns:a16="http://schemas.microsoft.com/office/drawing/2014/main" id="{2673795C-B846-7A9E-551D-E8EB57C8C34A}"/>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2772762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 Three images slide 1" preserve="1" userDrawn="1">
  <p:cSld name="1_ Three images slide 1">
    <p:spTree>
      <p:nvGrpSpPr>
        <p:cNvPr id="1" name="Shape 117"/>
        <p:cNvGrpSpPr/>
        <p:nvPr/>
      </p:nvGrpSpPr>
      <p:grpSpPr>
        <a:xfrm>
          <a:off x="0" y="0"/>
          <a:ext cx="0" cy="0"/>
          <a:chOff x="0" y="0"/>
          <a:chExt cx="0" cy="0"/>
        </a:xfrm>
      </p:grpSpPr>
      <p:sp>
        <p:nvSpPr>
          <p:cNvPr id="5" name="Table Placeholder 4">
            <a:extLst>
              <a:ext uri="{FF2B5EF4-FFF2-40B4-BE49-F238E27FC236}">
                <a16:creationId xmlns:a16="http://schemas.microsoft.com/office/drawing/2014/main" id="{020AF468-E7FA-B6A7-090B-731270FC5A76}"/>
              </a:ext>
            </a:extLst>
          </p:cNvPr>
          <p:cNvSpPr>
            <a:spLocks noGrp="1"/>
          </p:cNvSpPr>
          <p:nvPr>
            <p:ph type="tbl" sz="quarter" idx="24"/>
          </p:nvPr>
        </p:nvSpPr>
        <p:spPr>
          <a:xfrm>
            <a:off x="3009900" y="1558925"/>
            <a:ext cx="8483600" cy="1277938"/>
          </a:xfrm>
        </p:spPr>
        <p:txBody>
          <a:bodyPr anchor="b">
            <a:normAutofit/>
          </a:bodyPr>
          <a:lstStyle>
            <a:lvl1pPr>
              <a:buClr>
                <a:schemeClr val="accent5"/>
              </a:buClr>
              <a:defRPr sz="1400"/>
            </a:lvl1pPr>
          </a:lstStyle>
          <a:p>
            <a:endParaRPr lang="en-US"/>
          </a:p>
        </p:txBody>
      </p:sp>
      <p:grpSp>
        <p:nvGrpSpPr>
          <p:cNvPr id="35" name="Group 34">
            <a:extLst>
              <a:ext uri="{FF2B5EF4-FFF2-40B4-BE49-F238E27FC236}">
                <a16:creationId xmlns:a16="http://schemas.microsoft.com/office/drawing/2014/main" id="{C0A00253-F14C-6368-2A75-BB771B9FB487}"/>
              </a:ext>
            </a:extLst>
          </p:cNvPr>
          <p:cNvGrpSpPr/>
          <p:nvPr userDrawn="1"/>
        </p:nvGrpSpPr>
        <p:grpSpPr>
          <a:xfrm>
            <a:off x="0" y="1261537"/>
            <a:ext cx="11426824" cy="6169765"/>
            <a:chOff x="0" y="1261537"/>
            <a:chExt cx="11426824" cy="6169765"/>
          </a:xfrm>
        </p:grpSpPr>
        <p:sp>
          <p:nvSpPr>
            <p:cNvPr id="36" name="Rectangle 35">
              <a:extLst>
                <a:ext uri="{FF2B5EF4-FFF2-40B4-BE49-F238E27FC236}">
                  <a16:creationId xmlns:a16="http://schemas.microsoft.com/office/drawing/2014/main" id="{4BF5A29E-4EDD-0640-00C3-0673EE4DEB75}"/>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5">
              <a:extLst>
                <a:ext uri="{FF2B5EF4-FFF2-40B4-BE49-F238E27FC236}">
                  <a16:creationId xmlns:a16="http://schemas.microsoft.com/office/drawing/2014/main" id="{AC451942-60B9-1598-83CD-862A63877F01}"/>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42" name="Rectangle 41">
              <a:extLst>
                <a:ext uri="{FF2B5EF4-FFF2-40B4-BE49-F238E27FC236}">
                  <a16:creationId xmlns:a16="http://schemas.microsoft.com/office/drawing/2014/main" id="{FD0B3502-6D2E-F8AE-428C-EE442EA3F922}"/>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5" name="Google Shape;84;p48">
            <a:extLst>
              <a:ext uri="{FF2B5EF4-FFF2-40B4-BE49-F238E27FC236}">
                <a16:creationId xmlns:a16="http://schemas.microsoft.com/office/drawing/2014/main" id="{99B919E7-62B7-4151-9D31-387F49C5ED16}"/>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0" name="Text Placeholder 2">
            <a:extLst>
              <a:ext uri="{FF2B5EF4-FFF2-40B4-BE49-F238E27FC236}">
                <a16:creationId xmlns:a16="http://schemas.microsoft.com/office/drawing/2014/main" id="{242778DC-BD04-43DC-9AEB-37B8B9960882}"/>
              </a:ext>
            </a:extLst>
          </p:cNvPr>
          <p:cNvSpPr>
            <a:spLocks noGrp="1"/>
          </p:cNvSpPr>
          <p:nvPr>
            <p:ph type="body" sz="quarter" idx="12" hasCustomPrompt="1"/>
          </p:nvPr>
        </p:nvSpPr>
        <p:spPr>
          <a:xfrm>
            <a:off x="501366" y="1716866"/>
            <a:ext cx="1963226" cy="731520"/>
          </a:xfrm>
          <a:prstGeom prst="rect">
            <a:avLst/>
          </a:prstGeom>
        </p:spPr>
        <p:txBody>
          <a:bodyPr anchor="t">
            <a:noAutofit/>
          </a:bodyPr>
          <a:lstStyle>
            <a:lvl1pPr marL="0" indent="0">
              <a:lnSpc>
                <a:spcPct val="95000"/>
              </a:lnSpc>
              <a:buNone/>
              <a:defRPr lang="en-US" sz="2000" b="0" i="0" u="none" strike="noStrike" cap="none" dirty="0">
                <a:solidFill>
                  <a:schemeClr val="tx1"/>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37" name="Text Placeholder 2">
            <a:extLst>
              <a:ext uri="{FF2B5EF4-FFF2-40B4-BE49-F238E27FC236}">
                <a16:creationId xmlns:a16="http://schemas.microsoft.com/office/drawing/2014/main" id="{79A815FC-BB39-4B96-871F-C89D379A31B4}"/>
              </a:ext>
            </a:extLst>
          </p:cNvPr>
          <p:cNvSpPr>
            <a:spLocks noGrp="1"/>
          </p:cNvSpPr>
          <p:nvPr>
            <p:ph type="body" sz="quarter" idx="13" hasCustomPrompt="1"/>
          </p:nvPr>
        </p:nvSpPr>
        <p:spPr>
          <a:xfrm>
            <a:off x="503103" y="3359472"/>
            <a:ext cx="1963226" cy="731520"/>
          </a:xfrm>
          <a:prstGeom prst="rect">
            <a:avLst/>
          </a:prstGeom>
        </p:spPr>
        <p:txBody>
          <a:bodyPr anchor="t">
            <a:noAutofit/>
          </a:bodyPr>
          <a:lstStyle>
            <a:lvl1pPr marL="0" indent="0">
              <a:lnSpc>
                <a:spcPct val="95000"/>
              </a:lnSpc>
              <a:buNone/>
              <a:defRPr lang="en-US" sz="2000" b="0" i="0" u="none" strike="noStrike" cap="none" dirty="0">
                <a:solidFill>
                  <a:schemeClr val="tx1"/>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40" name="Text Placeholder 2">
            <a:extLst>
              <a:ext uri="{FF2B5EF4-FFF2-40B4-BE49-F238E27FC236}">
                <a16:creationId xmlns:a16="http://schemas.microsoft.com/office/drawing/2014/main" id="{95BCDD33-7E67-4955-9FC7-7D0F8CDCCB4C}"/>
              </a:ext>
            </a:extLst>
          </p:cNvPr>
          <p:cNvSpPr>
            <a:spLocks noGrp="1"/>
          </p:cNvSpPr>
          <p:nvPr>
            <p:ph type="body" sz="quarter" idx="15" hasCustomPrompt="1"/>
          </p:nvPr>
        </p:nvSpPr>
        <p:spPr>
          <a:xfrm>
            <a:off x="504840" y="5002078"/>
            <a:ext cx="1963226" cy="731520"/>
          </a:xfrm>
          <a:prstGeom prst="rect">
            <a:avLst/>
          </a:prstGeom>
        </p:spPr>
        <p:txBody>
          <a:bodyPr anchor="t">
            <a:noAutofit/>
          </a:bodyPr>
          <a:lstStyle>
            <a:lvl1pPr marL="0" indent="0">
              <a:lnSpc>
                <a:spcPct val="95000"/>
              </a:lnSpc>
              <a:buNone/>
              <a:defRPr lang="en-US" sz="2000" b="0" i="0" u="none" strike="noStrike" cap="none" dirty="0">
                <a:solidFill>
                  <a:schemeClr val="tx1"/>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10" name="Google Shape;8;p38">
            <a:extLst>
              <a:ext uri="{FF2B5EF4-FFF2-40B4-BE49-F238E27FC236}">
                <a16:creationId xmlns:a16="http://schemas.microsoft.com/office/drawing/2014/main" id="{C66C5A41-9896-74A9-2612-9A24CBE960F5}"/>
              </a:ext>
            </a:extLst>
          </p:cNvPr>
          <p:cNvSpPr txBox="1">
            <a:spLocks noGrp="1"/>
          </p:cNvSpPr>
          <p:nvPr>
            <p:ph type="sldNum" idx="17"/>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43" name="Graphic 42">
            <a:extLst>
              <a:ext uri="{FF2B5EF4-FFF2-40B4-BE49-F238E27FC236}">
                <a16:creationId xmlns:a16="http://schemas.microsoft.com/office/drawing/2014/main" id="{2673795C-B846-7A9E-551D-E8EB57C8C34A}"/>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cxnSp>
        <p:nvCxnSpPr>
          <p:cNvPr id="3" name="Straight Connector 2">
            <a:extLst>
              <a:ext uri="{FF2B5EF4-FFF2-40B4-BE49-F238E27FC236}">
                <a16:creationId xmlns:a16="http://schemas.microsoft.com/office/drawing/2014/main" id="{8D6D47A5-4271-3B48-15EE-BDD8A7456534}"/>
              </a:ext>
            </a:extLst>
          </p:cNvPr>
          <p:cNvCxnSpPr>
            <a:cxnSpLocks/>
          </p:cNvCxnSpPr>
          <p:nvPr userDrawn="1"/>
        </p:nvCxnSpPr>
        <p:spPr>
          <a:xfrm>
            <a:off x="3010829" y="2894709"/>
            <a:ext cx="8482671" cy="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5462E90-846E-DC0D-4C20-9A9457D6FF74}"/>
              </a:ext>
            </a:extLst>
          </p:cNvPr>
          <p:cNvCxnSpPr>
            <a:cxnSpLocks/>
          </p:cNvCxnSpPr>
          <p:nvPr userDrawn="1"/>
        </p:nvCxnSpPr>
        <p:spPr>
          <a:xfrm>
            <a:off x="3010829" y="4557255"/>
            <a:ext cx="8482671" cy="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0F0678-5D90-F53A-B2CC-1F2221060D30}"/>
              </a:ext>
            </a:extLst>
          </p:cNvPr>
          <p:cNvCxnSpPr>
            <a:cxnSpLocks/>
          </p:cNvCxnSpPr>
          <p:nvPr userDrawn="1"/>
        </p:nvCxnSpPr>
        <p:spPr>
          <a:xfrm>
            <a:off x="3010829" y="6233655"/>
            <a:ext cx="8482671" cy="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11" name="Table Placeholder 4">
            <a:extLst>
              <a:ext uri="{FF2B5EF4-FFF2-40B4-BE49-F238E27FC236}">
                <a16:creationId xmlns:a16="http://schemas.microsoft.com/office/drawing/2014/main" id="{006EF3EA-05E6-76EC-D44F-0818AE9E24B8}"/>
              </a:ext>
            </a:extLst>
          </p:cNvPr>
          <p:cNvSpPr>
            <a:spLocks noGrp="1"/>
          </p:cNvSpPr>
          <p:nvPr>
            <p:ph type="tbl" sz="quarter" idx="25"/>
          </p:nvPr>
        </p:nvSpPr>
        <p:spPr>
          <a:xfrm>
            <a:off x="3009900" y="3219560"/>
            <a:ext cx="8483600" cy="1277938"/>
          </a:xfrm>
        </p:spPr>
        <p:txBody>
          <a:bodyPr anchor="b">
            <a:normAutofit/>
          </a:bodyPr>
          <a:lstStyle>
            <a:lvl1pPr>
              <a:buClr>
                <a:schemeClr val="accent5"/>
              </a:buClr>
              <a:defRPr sz="1400"/>
            </a:lvl1pPr>
          </a:lstStyle>
          <a:p>
            <a:endParaRPr lang="en-US"/>
          </a:p>
        </p:txBody>
      </p:sp>
      <p:sp>
        <p:nvSpPr>
          <p:cNvPr id="12" name="Table Placeholder 4">
            <a:extLst>
              <a:ext uri="{FF2B5EF4-FFF2-40B4-BE49-F238E27FC236}">
                <a16:creationId xmlns:a16="http://schemas.microsoft.com/office/drawing/2014/main" id="{554CE37F-F2AB-DCDC-3D4E-A872FA886F1E}"/>
              </a:ext>
            </a:extLst>
          </p:cNvPr>
          <p:cNvSpPr>
            <a:spLocks noGrp="1"/>
          </p:cNvSpPr>
          <p:nvPr>
            <p:ph type="tbl" sz="quarter" idx="26"/>
          </p:nvPr>
        </p:nvSpPr>
        <p:spPr>
          <a:xfrm>
            <a:off x="3009900" y="4890705"/>
            <a:ext cx="8483600" cy="1277938"/>
          </a:xfrm>
        </p:spPr>
        <p:txBody>
          <a:bodyPr anchor="b">
            <a:normAutofit/>
          </a:bodyPr>
          <a:lstStyle>
            <a:lvl1pPr>
              <a:buClr>
                <a:schemeClr val="accent5"/>
              </a:buClr>
              <a:defRPr sz="1400"/>
            </a:lvl1pPr>
          </a:lstStyle>
          <a:p>
            <a:endParaRPr lang="en-US"/>
          </a:p>
        </p:txBody>
      </p:sp>
    </p:spTree>
    <p:extLst>
      <p:ext uri="{BB962C8B-B14F-4D97-AF65-F5344CB8AC3E}">
        <p14:creationId xmlns:p14="http://schemas.microsoft.com/office/powerpoint/2010/main" val="13367561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Large Quote">
    <p:bg>
      <p:bgPr>
        <a:solidFill>
          <a:schemeClr val="bg2"/>
        </a:solidFill>
        <a:effectLst/>
      </p:bgPr>
    </p:bg>
    <p:spTree>
      <p:nvGrpSpPr>
        <p:cNvPr id="1" name=""/>
        <p:cNvGrpSpPr/>
        <p:nvPr/>
      </p:nvGrpSpPr>
      <p:grpSpPr>
        <a:xfrm>
          <a:off x="0" y="0"/>
          <a:ext cx="0" cy="0"/>
          <a:chOff x="0" y="0"/>
          <a:chExt cx="0" cy="0"/>
        </a:xfrm>
      </p:grpSpPr>
      <p:sp>
        <p:nvSpPr>
          <p:cNvPr id="9" name="Graphic 5">
            <a:extLst>
              <a:ext uri="{FF2B5EF4-FFF2-40B4-BE49-F238E27FC236}">
                <a16:creationId xmlns:a16="http://schemas.microsoft.com/office/drawing/2014/main" id="{4901BDC0-4488-ACAA-D045-1542490F84A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gradFill>
            <a:gsLst>
              <a:gs pos="100000">
                <a:schemeClr val="tx2">
                  <a:alpha val="0"/>
                </a:schemeClr>
              </a:gs>
              <a:gs pos="0">
                <a:schemeClr val="tx2">
                  <a:alpha val="20000"/>
                </a:schemeClr>
              </a:gs>
            </a:gsLst>
            <a:lin ang="0" scaled="1"/>
          </a:gradFill>
          <a:ln w="6225" cap="flat">
            <a:noFill/>
            <a:prstDash val="solid"/>
            <a:miter/>
          </a:ln>
        </p:spPr>
        <p:txBody>
          <a:bodyPr rtlCol="0" anchor="ctr"/>
          <a:lstStyle/>
          <a:p>
            <a:pPr lvl="0"/>
            <a:endParaRPr lang="en-US"/>
          </a:p>
        </p:txBody>
      </p:sp>
      <p:sp>
        <p:nvSpPr>
          <p:cNvPr id="2" name="Title 1">
            <a:extLst>
              <a:ext uri="{FF2B5EF4-FFF2-40B4-BE49-F238E27FC236}">
                <a16:creationId xmlns:a16="http://schemas.microsoft.com/office/drawing/2014/main" id="{EA44A44F-BCEB-DEC9-7688-A87F53AB365B}"/>
              </a:ext>
            </a:extLst>
          </p:cNvPr>
          <p:cNvSpPr>
            <a:spLocks noGrp="1"/>
          </p:cNvSpPr>
          <p:nvPr>
            <p:ph type="title"/>
          </p:nvPr>
        </p:nvSpPr>
        <p:spPr>
          <a:xfrm>
            <a:off x="861060" y="3429000"/>
            <a:ext cx="10469880" cy="896112"/>
          </a:xfrm>
        </p:spPr>
        <p:txBody>
          <a:bodyPr anchor="b">
            <a:normAutofit/>
          </a:bodyPr>
          <a:lstStyle>
            <a:lvl1pPr algn="ctr">
              <a:lnSpc>
                <a:spcPct val="100000"/>
              </a:lnSpc>
              <a:defRPr sz="427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40D373FF-6D5F-7AD2-F9AF-694C5DBDB6A3}"/>
              </a:ext>
            </a:extLst>
          </p:cNvPr>
          <p:cNvSpPr>
            <a:spLocks noGrp="1"/>
          </p:cNvSpPr>
          <p:nvPr>
            <p:ph type="body" idx="1" hasCustomPrompt="1"/>
          </p:nvPr>
        </p:nvSpPr>
        <p:spPr>
          <a:xfrm>
            <a:off x="3636264" y="4992624"/>
            <a:ext cx="4919472" cy="384048"/>
          </a:xfrm>
        </p:spPr>
        <p:txBody>
          <a:bodyPr anchor="ctr">
            <a:normAutofit/>
          </a:bodyPr>
          <a:lstStyle>
            <a:lvl1pPr marL="0" indent="0" algn="ctr">
              <a:lnSpc>
                <a:spcPct val="114000"/>
              </a:lnSpc>
              <a:spcBef>
                <a:spcPts val="0"/>
              </a:spcBef>
              <a:buNone/>
              <a:defRPr sz="1600" spc="300">
                <a:solidFill>
                  <a:schemeClr val="accent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8" name="Freeform 10">
            <a:extLst>
              <a:ext uri="{FF2B5EF4-FFF2-40B4-BE49-F238E27FC236}">
                <a16:creationId xmlns:a16="http://schemas.microsoft.com/office/drawing/2014/main" id="{388A9DC7-9286-4B9E-9065-CF3CC6D54E7F}"/>
              </a:ext>
            </a:extLst>
          </p:cNvPr>
          <p:cNvSpPr>
            <a:spLocks noEditPoints="1"/>
          </p:cNvSpPr>
          <p:nvPr userDrawn="1"/>
        </p:nvSpPr>
        <p:spPr bwMode="auto">
          <a:xfrm>
            <a:off x="5738819" y="1347606"/>
            <a:ext cx="690556" cy="574468"/>
          </a:xfrm>
          <a:custGeom>
            <a:avLst/>
            <a:gdLst>
              <a:gd name="T0" fmla="*/ 93 w 338"/>
              <a:gd name="T1" fmla="*/ 87 h 281"/>
              <a:gd name="T2" fmla="*/ 144 w 338"/>
              <a:gd name="T3" fmla="*/ 58 h 281"/>
              <a:gd name="T4" fmla="*/ 144 w 338"/>
              <a:gd name="T5" fmla="*/ 1 h 281"/>
              <a:gd name="T6" fmla="*/ 126 w 338"/>
              <a:gd name="T7" fmla="*/ 2 h 281"/>
              <a:gd name="T8" fmla="*/ 14 w 338"/>
              <a:gd name="T9" fmla="*/ 97 h 281"/>
              <a:gd name="T10" fmla="*/ 20 w 338"/>
              <a:gd name="T11" fmla="*/ 268 h 281"/>
              <a:gd name="T12" fmla="*/ 36 w 338"/>
              <a:gd name="T13" fmla="*/ 281 h 281"/>
              <a:gd name="T14" fmla="*/ 130 w 338"/>
              <a:gd name="T15" fmla="*/ 281 h 281"/>
              <a:gd name="T16" fmla="*/ 150 w 338"/>
              <a:gd name="T17" fmla="*/ 280 h 281"/>
              <a:gd name="T18" fmla="*/ 150 w 338"/>
              <a:gd name="T19" fmla="*/ 220 h 281"/>
              <a:gd name="T20" fmla="*/ 150 w 338"/>
              <a:gd name="T21" fmla="*/ 161 h 281"/>
              <a:gd name="T22" fmla="*/ 84 w 338"/>
              <a:gd name="T23" fmla="*/ 161 h 281"/>
              <a:gd name="T24" fmla="*/ 93 w 338"/>
              <a:gd name="T25" fmla="*/ 87 h 281"/>
              <a:gd name="T26" fmla="*/ 272 w 338"/>
              <a:gd name="T27" fmla="*/ 161 h 281"/>
              <a:gd name="T28" fmla="*/ 282 w 338"/>
              <a:gd name="T29" fmla="*/ 87 h 281"/>
              <a:gd name="T30" fmla="*/ 335 w 338"/>
              <a:gd name="T31" fmla="*/ 58 h 281"/>
              <a:gd name="T32" fmla="*/ 335 w 338"/>
              <a:gd name="T33" fmla="*/ 2 h 281"/>
              <a:gd name="T34" fmla="*/ 201 w 338"/>
              <a:gd name="T35" fmla="*/ 109 h 281"/>
              <a:gd name="T36" fmla="*/ 206 w 338"/>
              <a:gd name="T37" fmla="*/ 250 h 281"/>
              <a:gd name="T38" fmla="*/ 245 w 338"/>
              <a:gd name="T39" fmla="*/ 281 h 281"/>
              <a:gd name="T40" fmla="*/ 308 w 338"/>
              <a:gd name="T41" fmla="*/ 281 h 281"/>
              <a:gd name="T42" fmla="*/ 338 w 338"/>
              <a:gd name="T43" fmla="*/ 281 h 281"/>
              <a:gd name="T44" fmla="*/ 338 w 338"/>
              <a:gd name="T45" fmla="*/ 161 h 281"/>
              <a:gd name="T46" fmla="*/ 272 w 338"/>
              <a:gd name="T4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8" h="281">
                <a:moveTo>
                  <a:pt x="93" y="87"/>
                </a:moveTo>
                <a:cubicBezTo>
                  <a:pt x="104" y="66"/>
                  <a:pt x="123" y="60"/>
                  <a:pt x="144" y="58"/>
                </a:cubicBezTo>
                <a:cubicBezTo>
                  <a:pt x="144" y="38"/>
                  <a:pt x="144" y="20"/>
                  <a:pt x="144" y="1"/>
                </a:cubicBezTo>
                <a:cubicBezTo>
                  <a:pt x="137" y="1"/>
                  <a:pt x="131" y="2"/>
                  <a:pt x="126" y="2"/>
                </a:cubicBezTo>
                <a:cubicBezTo>
                  <a:pt x="65" y="7"/>
                  <a:pt x="28" y="38"/>
                  <a:pt x="14" y="97"/>
                </a:cubicBezTo>
                <a:cubicBezTo>
                  <a:pt x="0" y="154"/>
                  <a:pt x="8" y="211"/>
                  <a:pt x="20" y="268"/>
                </a:cubicBezTo>
                <a:cubicBezTo>
                  <a:pt x="22" y="278"/>
                  <a:pt x="26" y="281"/>
                  <a:pt x="36" y="281"/>
                </a:cubicBezTo>
                <a:cubicBezTo>
                  <a:pt x="67" y="281"/>
                  <a:pt x="99" y="281"/>
                  <a:pt x="130" y="281"/>
                </a:cubicBezTo>
                <a:cubicBezTo>
                  <a:pt x="136" y="281"/>
                  <a:pt x="143" y="280"/>
                  <a:pt x="150" y="280"/>
                </a:cubicBezTo>
                <a:cubicBezTo>
                  <a:pt x="150" y="259"/>
                  <a:pt x="150" y="239"/>
                  <a:pt x="150" y="220"/>
                </a:cubicBezTo>
                <a:cubicBezTo>
                  <a:pt x="150" y="201"/>
                  <a:pt x="150" y="181"/>
                  <a:pt x="150" y="161"/>
                </a:cubicBezTo>
                <a:cubicBezTo>
                  <a:pt x="126" y="161"/>
                  <a:pt x="106" y="161"/>
                  <a:pt x="84" y="161"/>
                </a:cubicBezTo>
                <a:cubicBezTo>
                  <a:pt x="83" y="135"/>
                  <a:pt x="80" y="110"/>
                  <a:pt x="93" y="87"/>
                </a:cubicBezTo>
                <a:close/>
                <a:moveTo>
                  <a:pt x="272" y="161"/>
                </a:moveTo>
                <a:cubicBezTo>
                  <a:pt x="271" y="135"/>
                  <a:pt x="269" y="110"/>
                  <a:pt x="282" y="87"/>
                </a:cubicBezTo>
                <a:cubicBezTo>
                  <a:pt x="293" y="66"/>
                  <a:pt x="314" y="61"/>
                  <a:pt x="335" y="58"/>
                </a:cubicBezTo>
                <a:cubicBezTo>
                  <a:pt x="335" y="38"/>
                  <a:pt x="335" y="21"/>
                  <a:pt x="335" y="2"/>
                </a:cubicBezTo>
                <a:cubicBezTo>
                  <a:pt x="260" y="0"/>
                  <a:pt x="214" y="37"/>
                  <a:pt x="201" y="109"/>
                </a:cubicBezTo>
                <a:cubicBezTo>
                  <a:pt x="192" y="156"/>
                  <a:pt x="197" y="203"/>
                  <a:pt x="206" y="250"/>
                </a:cubicBezTo>
                <a:cubicBezTo>
                  <a:pt x="212" y="281"/>
                  <a:pt x="212" y="281"/>
                  <a:pt x="245" y="281"/>
                </a:cubicBezTo>
                <a:cubicBezTo>
                  <a:pt x="266" y="281"/>
                  <a:pt x="287" y="281"/>
                  <a:pt x="308" y="281"/>
                </a:cubicBezTo>
                <a:cubicBezTo>
                  <a:pt x="317" y="281"/>
                  <a:pt x="327" y="281"/>
                  <a:pt x="338" y="281"/>
                </a:cubicBezTo>
                <a:cubicBezTo>
                  <a:pt x="338" y="240"/>
                  <a:pt x="338" y="202"/>
                  <a:pt x="338" y="161"/>
                </a:cubicBezTo>
                <a:cubicBezTo>
                  <a:pt x="316" y="161"/>
                  <a:pt x="294" y="161"/>
                  <a:pt x="272" y="161"/>
                </a:cubicBezTo>
                <a:close/>
              </a:path>
            </a:pathLst>
          </a:custGeom>
          <a:gradFill>
            <a:gsLst>
              <a:gs pos="52200">
                <a:schemeClr val="accent6"/>
              </a:gs>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Tree>
    <p:extLst>
      <p:ext uri="{BB962C8B-B14F-4D97-AF65-F5344CB8AC3E}">
        <p14:creationId xmlns:p14="http://schemas.microsoft.com/office/powerpoint/2010/main" val="6624299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arge Call out">
    <p:bg>
      <p:bgPr>
        <a:gradFill flip="none" rotWithShape="1">
          <a:gsLst>
            <a:gs pos="3540">
              <a:schemeClr val="bg2"/>
            </a:gs>
            <a:gs pos="85000">
              <a:schemeClr val="bg2"/>
            </a:gs>
            <a:gs pos="56000">
              <a:schemeClr val="tx2"/>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1722120" y="1649344"/>
            <a:ext cx="9326880" cy="2863220"/>
          </a:xfrm>
        </p:spPr>
        <p:txBody>
          <a:bodyPr anchor="b">
            <a:spAutoFit/>
          </a:bodyPr>
          <a:lstStyle>
            <a:lvl1pPr algn="l">
              <a:lnSpc>
                <a:spcPct val="90000"/>
              </a:lnSpc>
              <a:defRPr sz="9600">
                <a:solidFill>
                  <a:schemeClr val="bg1"/>
                </a:solidFill>
              </a:defRPr>
            </a:lvl1pPr>
          </a:lstStyle>
          <a:p>
            <a:r>
              <a:rPr lang="en-US"/>
              <a:t>Large Headline</a:t>
            </a:r>
            <a:br>
              <a:rPr lang="en-US"/>
            </a:br>
            <a:r>
              <a:rPr lang="en-US"/>
              <a:t>Typography</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10" name="Rectangle: Rounded Corners 9">
            <a:extLst>
              <a:ext uri="{FF2B5EF4-FFF2-40B4-BE49-F238E27FC236}">
                <a16:creationId xmlns:a16="http://schemas.microsoft.com/office/drawing/2014/main" id="{D6341076-4D8F-1F48-404B-3A22C26276B7}"/>
              </a:ext>
            </a:extLst>
          </p:cNvPr>
          <p:cNvSpPr/>
          <p:nvPr userDrawn="1"/>
        </p:nvSpPr>
        <p:spPr>
          <a:xfrm>
            <a:off x="1828348" y="4628132"/>
            <a:ext cx="6801302" cy="167705"/>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lide Number Placeholder 5">
            <a:extLst>
              <a:ext uri="{FF2B5EF4-FFF2-40B4-BE49-F238E27FC236}">
                <a16:creationId xmlns:a16="http://schemas.microsoft.com/office/drawing/2014/main" id="{2F93FF2C-782E-93A2-DBDE-1E08422DA760}"/>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902067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ayout on Gradient">
    <p:bg>
      <p:bgPr>
        <a:gradFill flip="none" rotWithShape="1">
          <a:gsLst>
            <a:gs pos="3540">
              <a:schemeClr val="bg2"/>
            </a:gs>
            <a:gs pos="85000">
              <a:schemeClr val="bg2"/>
            </a:gs>
            <a:gs pos="56000">
              <a:schemeClr val="tx2"/>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502920" y="383787"/>
            <a:ext cx="10853928" cy="1300741"/>
          </a:xfrm>
        </p:spPr>
        <p:txBody>
          <a:bodyPr anchor="b">
            <a:spAutoFit/>
          </a:bodyPr>
          <a:lstStyle>
            <a:lvl1pPr algn="l">
              <a:lnSpc>
                <a:spcPct val="90000"/>
              </a:lnSpc>
              <a:defRPr sz="4000">
                <a:solidFill>
                  <a:schemeClr val="bg1"/>
                </a:solidFill>
              </a:defRPr>
            </a:lvl1pPr>
          </a:lstStyle>
          <a:p>
            <a:r>
              <a:rPr lang="en-US"/>
              <a:t>Click to edit </a:t>
            </a:r>
            <a:br>
              <a:rPr lang="en-US"/>
            </a:br>
            <a:r>
              <a:rPr lang="en-US"/>
              <a:t>Master title style</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5" name="Rectangle: Rounded Corners 4">
            <a:extLst>
              <a:ext uri="{FF2B5EF4-FFF2-40B4-BE49-F238E27FC236}">
                <a16:creationId xmlns:a16="http://schemas.microsoft.com/office/drawing/2014/main" id="{013E1878-2908-78F9-755B-424D9DC56EF1}"/>
              </a:ext>
            </a:extLst>
          </p:cNvPr>
          <p:cNvSpPr/>
          <p:nvPr userDrawn="1"/>
        </p:nvSpPr>
        <p:spPr>
          <a:xfrm>
            <a:off x="608013" y="1693338"/>
            <a:ext cx="10689336" cy="4572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8C2707D-8A80-4AD9-33D2-7F413040A3D4}"/>
              </a:ext>
            </a:extLst>
          </p:cNvPr>
          <p:cNvSpPr>
            <a:spLocks noGrp="1"/>
          </p:cNvSpPr>
          <p:nvPr>
            <p:ph type="body" sz="quarter" idx="10"/>
          </p:nvPr>
        </p:nvSpPr>
        <p:spPr>
          <a:xfrm>
            <a:off x="502919" y="1857930"/>
            <a:ext cx="10853928" cy="914400"/>
          </a:xfrm>
        </p:spPr>
        <p:txBody>
          <a:bodyPr>
            <a:normAutofit/>
          </a:bodyPr>
          <a:lstStyle>
            <a:lvl1pPr marL="0" indent="0">
              <a:buFontTx/>
              <a:buNone/>
              <a:defRPr sz="1870">
                <a:solidFill>
                  <a:schemeClr val="bg1"/>
                </a:solidFill>
              </a:defRPr>
            </a:lvl1pPr>
          </a:lstStyle>
          <a:p>
            <a:pPr lvl="0"/>
            <a:r>
              <a:rPr lang="en-US"/>
              <a:t>Click to edit Master text styles</a:t>
            </a:r>
          </a:p>
        </p:txBody>
      </p:sp>
      <p:sp>
        <p:nvSpPr>
          <p:cNvPr id="3" name="Slide Number Placeholder 5">
            <a:extLst>
              <a:ext uri="{FF2B5EF4-FFF2-40B4-BE49-F238E27FC236}">
                <a16:creationId xmlns:a16="http://schemas.microsoft.com/office/drawing/2014/main" id="{F1932318-7E6F-AA4C-EE7D-DA9730030F50}"/>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2475081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allout_1">
    <p:bg>
      <p:bgPr>
        <a:gradFill flip="none" rotWithShape="1">
          <a:gsLst>
            <a:gs pos="50400">
              <a:srgbClr val="210946"/>
            </a:gs>
            <a:gs pos="100000">
              <a:schemeClr val="tx1"/>
            </a:gs>
            <a:gs pos="0">
              <a:schemeClr val="tx2"/>
            </a:gs>
          </a:gsLst>
          <a:lin ang="108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502920" y="383787"/>
            <a:ext cx="10853928" cy="1300741"/>
          </a:xfrm>
        </p:spPr>
        <p:txBody>
          <a:bodyPr anchor="b">
            <a:spAutoFit/>
          </a:bodyPr>
          <a:lstStyle>
            <a:lvl1pPr algn="l">
              <a:lnSpc>
                <a:spcPct val="90000"/>
              </a:lnSpc>
              <a:defRPr sz="4000">
                <a:solidFill>
                  <a:schemeClr val="bg1"/>
                </a:solidFill>
              </a:defRPr>
            </a:lvl1pPr>
          </a:lstStyle>
          <a:p>
            <a:r>
              <a:rPr lang="en-US"/>
              <a:t>Click to edit </a:t>
            </a:r>
            <a:br>
              <a:rPr lang="en-US"/>
            </a:br>
            <a:r>
              <a:rPr lang="en-US"/>
              <a:t>Master title style</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5" name="Rectangle: Rounded Corners 4">
            <a:extLst>
              <a:ext uri="{FF2B5EF4-FFF2-40B4-BE49-F238E27FC236}">
                <a16:creationId xmlns:a16="http://schemas.microsoft.com/office/drawing/2014/main" id="{013E1878-2908-78F9-755B-424D9DC56EF1}"/>
              </a:ext>
            </a:extLst>
          </p:cNvPr>
          <p:cNvSpPr/>
          <p:nvPr userDrawn="1"/>
        </p:nvSpPr>
        <p:spPr>
          <a:xfrm>
            <a:off x="608013" y="1693338"/>
            <a:ext cx="10689336" cy="4572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58E19E85-F8A1-C51C-8181-0D20B67C3C75}"/>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1157450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ata Driven Callout">
    <p:bg>
      <p:bgPr>
        <a:gradFill flip="none" rotWithShape="1">
          <a:gsLst>
            <a:gs pos="50400">
              <a:srgbClr val="210946"/>
            </a:gs>
            <a:gs pos="100000">
              <a:schemeClr val="tx1"/>
            </a:gs>
            <a:gs pos="0">
              <a:schemeClr val="tx2"/>
            </a:gs>
          </a:gsLst>
          <a:lin ang="108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502920" y="383787"/>
            <a:ext cx="10853928" cy="1300741"/>
          </a:xfrm>
        </p:spPr>
        <p:txBody>
          <a:bodyPr anchor="b">
            <a:spAutoFit/>
          </a:bodyPr>
          <a:lstStyle>
            <a:lvl1pPr algn="l">
              <a:lnSpc>
                <a:spcPct val="90000"/>
              </a:lnSpc>
              <a:defRPr sz="4000">
                <a:solidFill>
                  <a:schemeClr val="bg1"/>
                </a:solidFill>
              </a:defRPr>
            </a:lvl1pPr>
          </a:lstStyle>
          <a:p>
            <a:r>
              <a:rPr lang="en-US"/>
              <a:t>Click to edit </a:t>
            </a:r>
            <a:br>
              <a:rPr lang="en-US"/>
            </a:br>
            <a:r>
              <a:rPr lang="en-US"/>
              <a:t>Master title style</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grpSp>
        <p:nvGrpSpPr>
          <p:cNvPr id="11" name="Group 10">
            <a:extLst>
              <a:ext uri="{FF2B5EF4-FFF2-40B4-BE49-F238E27FC236}">
                <a16:creationId xmlns:a16="http://schemas.microsoft.com/office/drawing/2014/main" id="{B897AEE9-9D5B-3315-8CF2-392AF1237683}"/>
              </a:ext>
            </a:extLst>
          </p:cNvPr>
          <p:cNvGrpSpPr/>
          <p:nvPr userDrawn="1"/>
        </p:nvGrpSpPr>
        <p:grpSpPr>
          <a:xfrm>
            <a:off x="0" y="1693338"/>
            <a:ext cx="11426824" cy="6083387"/>
            <a:chOff x="0" y="1261537"/>
            <a:chExt cx="11426824" cy="6083387"/>
          </a:xfrm>
        </p:grpSpPr>
        <p:sp>
          <p:nvSpPr>
            <p:cNvPr id="12" name="Rectangle 11">
              <a:extLst>
                <a:ext uri="{FF2B5EF4-FFF2-40B4-BE49-F238E27FC236}">
                  <a16:creationId xmlns:a16="http://schemas.microsoft.com/office/drawing/2014/main" id="{AB15A29B-2CFC-EEAB-BA19-0E091AA83ED7}"/>
                </a:ext>
              </a:extLst>
            </p:cNvPr>
            <p:cNvSpPr/>
            <p:nvPr userDrawn="1"/>
          </p:nvSpPr>
          <p:spPr>
            <a:xfrm>
              <a:off x="0" y="1261538"/>
              <a:ext cx="10332720" cy="45719"/>
            </a:xfrm>
            <a:prstGeom prst="rect">
              <a:avLst/>
            </a:prstGeom>
            <a:gradFill flip="none" rotWithShape="1">
              <a:gsLst>
                <a:gs pos="2655">
                  <a:schemeClr val="accent6"/>
                </a:gs>
                <a:gs pos="81000">
                  <a:schemeClr val="accent4"/>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4859A1D1-E66D-79C1-888B-3AE811CB355E}"/>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accent6"/>
                </a:gs>
                <a:gs pos="100000">
                  <a:schemeClr val="accent3"/>
                </a:gs>
                <a:gs pos="62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4" name="Rectangle 13">
              <a:extLst>
                <a:ext uri="{FF2B5EF4-FFF2-40B4-BE49-F238E27FC236}">
                  <a16:creationId xmlns:a16="http://schemas.microsoft.com/office/drawing/2014/main" id="{83840F67-FF2A-7695-28FC-E96F7AEDBFB4}"/>
                </a:ext>
              </a:extLst>
            </p:cNvPr>
            <p:cNvSpPr/>
            <p:nvPr userDrawn="1"/>
          </p:nvSpPr>
          <p:spPr>
            <a:xfrm rot="6868649">
              <a:off x="7745458" y="5318893"/>
              <a:ext cx="4006343" cy="45720"/>
            </a:xfrm>
            <a:prstGeom prst="rect">
              <a:avLst/>
            </a:prstGeom>
            <a:gradFill flip="none" rotWithShape="1">
              <a:gsLst>
                <a:gs pos="0">
                  <a:schemeClr val="accent3">
                    <a:alpha val="0"/>
                  </a:schemeClr>
                </a:gs>
                <a:gs pos="100000">
                  <a:schemeClr val="accent3"/>
                </a:gs>
                <a:gs pos="38000">
                  <a:schemeClr val="accent3">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 name="Slide Number Placeholder 5">
            <a:extLst>
              <a:ext uri="{FF2B5EF4-FFF2-40B4-BE49-F238E27FC236}">
                <a16:creationId xmlns:a16="http://schemas.microsoft.com/office/drawing/2014/main" id="{CBA0E64C-E063-66A3-FA40-B0058424A09B}"/>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3293617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_1">
    <p:bg>
      <p:bgPr>
        <a:solidFill>
          <a:schemeClr val="bg2"/>
        </a:solidFill>
        <a:effectLst/>
      </p:bgPr>
    </p:bg>
    <p:spTree>
      <p:nvGrpSpPr>
        <p:cNvPr id="1" name=""/>
        <p:cNvGrpSpPr/>
        <p:nvPr/>
      </p:nvGrpSpPr>
      <p:grpSpPr>
        <a:xfrm>
          <a:off x="0" y="0"/>
          <a:ext cx="0" cy="0"/>
          <a:chOff x="0" y="0"/>
          <a:chExt cx="0" cy="0"/>
        </a:xfrm>
      </p:grpSpPr>
      <p:sp>
        <p:nvSpPr>
          <p:cNvPr id="9" name="Graphic 5">
            <a:extLst>
              <a:ext uri="{FF2B5EF4-FFF2-40B4-BE49-F238E27FC236}">
                <a16:creationId xmlns:a16="http://schemas.microsoft.com/office/drawing/2014/main" id="{4901BDC0-4488-ACAA-D045-1542490F84A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gradFill>
            <a:gsLst>
              <a:gs pos="100000">
                <a:schemeClr val="tx2">
                  <a:alpha val="0"/>
                </a:schemeClr>
              </a:gs>
              <a:gs pos="0">
                <a:schemeClr val="tx2">
                  <a:alpha val="20000"/>
                </a:schemeClr>
              </a:gs>
            </a:gsLst>
            <a:lin ang="0" scaled="1"/>
          </a:gradFill>
          <a:ln w="6225" cap="flat">
            <a:noFill/>
            <a:prstDash val="solid"/>
            <a:miter/>
          </a:ln>
        </p:spPr>
        <p:txBody>
          <a:bodyPr rtlCol="0" anchor="ctr"/>
          <a:lstStyle/>
          <a:p>
            <a:pPr lvl="0"/>
            <a:endParaRPr lang="en-US"/>
          </a:p>
        </p:txBody>
      </p:sp>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861060" y="2624328"/>
            <a:ext cx="10469880" cy="1538883"/>
          </a:xfrm>
        </p:spPr>
        <p:txBody>
          <a:bodyPr anchor="b">
            <a:spAutoFit/>
          </a:bodyPr>
          <a:lstStyle>
            <a:lvl1pPr algn="ctr">
              <a:lnSpc>
                <a:spcPct val="100000"/>
              </a:lnSpc>
              <a:defRPr sz="8800">
                <a:solidFill>
                  <a:schemeClr val="bg1"/>
                </a:solidFill>
              </a:defRPr>
            </a:lvl1pPr>
          </a:lstStyle>
          <a:p>
            <a:r>
              <a:rPr lang="en-US"/>
              <a:t>Thank you.</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3" name="Slide Number Placeholder 5">
            <a:extLst>
              <a:ext uri="{FF2B5EF4-FFF2-40B4-BE49-F238E27FC236}">
                <a16:creationId xmlns:a16="http://schemas.microsoft.com/office/drawing/2014/main" id="{F3893B09-F7AC-2D64-B520-3E085E083788}"/>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14441734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_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C86710-F7A0-42DA-E4AA-A4190C66102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502920" y="937785"/>
            <a:ext cx="10853928" cy="746743"/>
          </a:xfrm>
        </p:spPr>
        <p:txBody>
          <a:bodyPr anchor="b">
            <a:spAutoFit/>
          </a:bodyPr>
          <a:lstStyle>
            <a:lvl1pPr algn="l">
              <a:lnSpc>
                <a:spcPct val="90000"/>
              </a:lnSpc>
              <a:defRPr sz="4000">
                <a:solidFill>
                  <a:schemeClr val="bg1"/>
                </a:solidFill>
              </a:defRPr>
            </a:lvl1pPr>
          </a:lstStyle>
          <a:p>
            <a:r>
              <a:rPr lang="en-US"/>
              <a:t>Thank you!</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8013" y="5635864"/>
            <a:ext cx="2677635" cy="568701"/>
          </a:xfrm>
          <a:prstGeom prst="rect">
            <a:avLst/>
          </a:prstGeom>
        </p:spPr>
      </p:pic>
      <p:sp>
        <p:nvSpPr>
          <p:cNvPr id="3" name="Rectangle: Rounded Corners 4">
            <a:extLst>
              <a:ext uri="{FF2B5EF4-FFF2-40B4-BE49-F238E27FC236}">
                <a16:creationId xmlns:a16="http://schemas.microsoft.com/office/drawing/2014/main" id="{D9E24390-6110-727C-CA35-83F659D2C479}"/>
              </a:ext>
            </a:extLst>
          </p:cNvPr>
          <p:cNvSpPr/>
          <p:nvPr userDrawn="1"/>
        </p:nvSpPr>
        <p:spPr>
          <a:xfrm>
            <a:off x="608013" y="1687673"/>
            <a:ext cx="10689336" cy="457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B21E325F-AEB9-C694-14C9-A0519869E75A}"/>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4049184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Breaker_1">
    <p:bg>
      <p:bgPr>
        <a:solidFill>
          <a:schemeClr val="tx2"/>
        </a:solidFill>
        <a:effectLst/>
      </p:bgPr>
    </p:bg>
    <p:spTree>
      <p:nvGrpSpPr>
        <p:cNvPr id="1" name=""/>
        <p:cNvGrpSpPr/>
        <p:nvPr/>
      </p:nvGrpSpPr>
      <p:grpSpPr>
        <a:xfrm>
          <a:off x="0" y="0"/>
          <a:ext cx="0" cy="0"/>
          <a:chOff x="0" y="0"/>
          <a:chExt cx="0" cy="0"/>
        </a:xfrm>
      </p:grpSpPr>
      <p:sp>
        <p:nvSpPr>
          <p:cNvPr id="7" name="Graphic 5">
            <a:extLst>
              <a:ext uri="{FF2B5EF4-FFF2-40B4-BE49-F238E27FC236}">
                <a16:creationId xmlns:a16="http://schemas.microsoft.com/office/drawing/2014/main" id="{DA2B494A-4F8F-D29F-C067-61B8F3DF867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gradFill>
            <a:gsLst>
              <a:gs pos="100000">
                <a:schemeClr val="bg1">
                  <a:alpha val="7000"/>
                </a:schemeClr>
              </a:gs>
              <a:gs pos="0">
                <a:schemeClr val="bg1">
                  <a:alpha val="0"/>
                </a:schemeClr>
              </a:gs>
            </a:gsLst>
            <a:lin ang="0" scaled="1"/>
          </a:gradFill>
          <a:ln w="6225" cap="flat">
            <a:noFill/>
            <a:prstDash val="solid"/>
            <a:miter/>
          </a:ln>
        </p:spPr>
        <p:txBody>
          <a:bodyPr rtlCol="0" anchor="ctr"/>
          <a:lstStyle/>
          <a:p>
            <a:pPr lvl="0"/>
            <a:endParaRPr lang="en-US"/>
          </a:p>
        </p:txBody>
      </p:sp>
      <p:sp>
        <p:nvSpPr>
          <p:cNvPr id="2" name="Title 1">
            <a:extLst>
              <a:ext uri="{FF2B5EF4-FFF2-40B4-BE49-F238E27FC236}">
                <a16:creationId xmlns:a16="http://schemas.microsoft.com/office/drawing/2014/main" id="{519F14A1-8ECD-599C-2B62-41314CDC59C0}"/>
              </a:ext>
            </a:extLst>
          </p:cNvPr>
          <p:cNvSpPr>
            <a:spLocks noGrp="1"/>
          </p:cNvSpPr>
          <p:nvPr>
            <p:ph type="ctrTitle" hasCustomPrompt="1"/>
          </p:nvPr>
        </p:nvSpPr>
        <p:spPr>
          <a:xfrm>
            <a:off x="576072" y="3154680"/>
            <a:ext cx="9116568" cy="1792224"/>
          </a:xfrm>
        </p:spPr>
        <p:txBody>
          <a:bodyPr wrap="square" tIns="45720" bIns="45720" anchor="ctr">
            <a:spAutoFit/>
          </a:bodyPr>
          <a:lstStyle>
            <a:lvl1pPr algn="l">
              <a:defRPr sz="6000">
                <a:solidFill>
                  <a:schemeClr val="bg1"/>
                </a:solidFill>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B9CABDB3-D3B7-48F8-B9F2-675C6AEF6250}"/>
              </a:ext>
            </a:extLst>
          </p:cNvPr>
          <p:cNvSpPr>
            <a:spLocks noGrp="1"/>
          </p:cNvSpPr>
          <p:nvPr>
            <p:ph type="subTitle" idx="1"/>
          </p:nvPr>
        </p:nvSpPr>
        <p:spPr>
          <a:xfrm>
            <a:off x="576070" y="4987612"/>
            <a:ext cx="9116568" cy="539496"/>
          </a:xfrm>
        </p:spPr>
        <p:txBody>
          <a:bodyPr tIns="91440" bIns="9144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Rounded Corners 7">
            <a:extLst>
              <a:ext uri="{FF2B5EF4-FFF2-40B4-BE49-F238E27FC236}">
                <a16:creationId xmlns:a16="http://schemas.microsoft.com/office/drawing/2014/main" id="{E116E25A-3CFA-9C35-54CE-B671E4227702}"/>
              </a:ext>
            </a:extLst>
          </p:cNvPr>
          <p:cNvSpPr/>
          <p:nvPr userDrawn="1"/>
        </p:nvSpPr>
        <p:spPr>
          <a:xfrm>
            <a:off x="709160" y="2889701"/>
            <a:ext cx="1554480" cy="45720"/>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9" name="Graphic 8">
            <a:extLst>
              <a:ext uri="{FF2B5EF4-FFF2-40B4-BE49-F238E27FC236}">
                <a16:creationId xmlns:a16="http://schemas.microsoft.com/office/drawing/2014/main" id="{6CA8D741-8F2A-BEFF-7261-78FDCDD872DF}"/>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533" y="5746223"/>
            <a:ext cx="1682067" cy="357253"/>
          </a:xfrm>
          <a:prstGeom prst="rect">
            <a:avLst/>
          </a:prstGeom>
        </p:spPr>
      </p:pic>
    </p:spTree>
    <p:extLst>
      <p:ext uri="{BB962C8B-B14F-4D97-AF65-F5344CB8AC3E}">
        <p14:creationId xmlns:p14="http://schemas.microsoft.com/office/powerpoint/2010/main" val="3256451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hree Columns 1" preserve="1" userDrawn="1">
  <p:cSld name="Three Columns 1">
    <p:bg>
      <p:bgPr>
        <a:solidFill>
          <a:srgbClr val="EDEEF2"/>
        </a:solidFill>
        <a:effectLst/>
      </p:bgPr>
    </p:bg>
    <p:spTree>
      <p:nvGrpSpPr>
        <p:cNvPr id="1" name="Shape 248"/>
        <p:cNvGrpSpPr/>
        <p:nvPr/>
      </p:nvGrpSpPr>
      <p:grpSpPr>
        <a:xfrm>
          <a:off x="0" y="0"/>
          <a:ext cx="0" cy="0"/>
          <a:chOff x="0" y="0"/>
          <a:chExt cx="0" cy="0"/>
        </a:xfrm>
      </p:grpSpPr>
      <p:sp>
        <p:nvSpPr>
          <p:cNvPr id="29" name="Google Shape;250;p71">
            <a:extLst>
              <a:ext uri="{FF2B5EF4-FFF2-40B4-BE49-F238E27FC236}">
                <a16:creationId xmlns:a16="http://schemas.microsoft.com/office/drawing/2014/main" id="{CE105826-7153-4A1F-80E0-A5E340432CE1}"/>
              </a:ext>
            </a:extLst>
          </p:cNvPr>
          <p:cNvSpPr/>
          <p:nvPr userDrawn="1"/>
        </p:nvSpPr>
        <p:spPr>
          <a:xfrm>
            <a:off x="486240" y="889453"/>
            <a:ext cx="3562520" cy="4955452"/>
          </a:xfrm>
          <a:prstGeom prst="roundRect">
            <a:avLst>
              <a:gd name="adj" fmla="val 0"/>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DM Sans" pitchFamily="2" charset="0"/>
              <a:ea typeface="Open Sans" panose="020B0606030504020204" pitchFamily="34" charset="0"/>
              <a:cs typeface="Arial" panose="020B0604020202020204" pitchFamily="34" charset="0"/>
              <a:sym typeface="Arial"/>
            </a:endParaRPr>
          </a:p>
        </p:txBody>
      </p:sp>
      <p:sp>
        <p:nvSpPr>
          <p:cNvPr id="50" name="Google Shape;250;p71">
            <a:extLst>
              <a:ext uri="{FF2B5EF4-FFF2-40B4-BE49-F238E27FC236}">
                <a16:creationId xmlns:a16="http://schemas.microsoft.com/office/drawing/2014/main" id="{382E01A9-7301-4464-B987-A70FC6A31CD5}"/>
              </a:ext>
            </a:extLst>
          </p:cNvPr>
          <p:cNvSpPr/>
          <p:nvPr userDrawn="1"/>
        </p:nvSpPr>
        <p:spPr>
          <a:xfrm>
            <a:off x="4261431" y="889453"/>
            <a:ext cx="3562520" cy="4955452"/>
          </a:xfrm>
          <a:prstGeom prst="roundRect">
            <a:avLst>
              <a:gd name="adj" fmla="val 0"/>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DM Sans" pitchFamily="2" charset="0"/>
              <a:ea typeface="Open Sans" panose="020B0606030504020204" pitchFamily="34" charset="0"/>
              <a:cs typeface="Arial" panose="020B0604020202020204" pitchFamily="34" charset="0"/>
              <a:sym typeface="Arial"/>
            </a:endParaRPr>
          </a:p>
        </p:txBody>
      </p:sp>
      <p:sp>
        <p:nvSpPr>
          <p:cNvPr id="54" name="Google Shape;250;p71">
            <a:extLst>
              <a:ext uri="{FF2B5EF4-FFF2-40B4-BE49-F238E27FC236}">
                <a16:creationId xmlns:a16="http://schemas.microsoft.com/office/drawing/2014/main" id="{4ACAEA42-8C51-4C93-A7B5-388CD79820AD}"/>
              </a:ext>
            </a:extLst>
          </p:cNvPr>
          <p:cNvSpPr/>
          <p:nvPr userDrawn="1"/>
        </p:nvSpPr>
        <p:spPr>
          <a:xfrm>
            <a:off x="8036622" y="889453"/>
            <a:ext cx="3562520" cy="4955452"/>
          </a:xfrm>
          <a:prstGeom prst="roundRect">
            <a:avLst>
              <a:gd name="adj" fmla="val 0"/>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DM Sans" pitchFamily="2" charset="0"/>
              <a:ea typeface="Open Sans" panose="020B0606030504020204" pitchFamily="34" charset="0"/>
              <a:cs typeface="Arial" panose="020B0604020202020204" pitchFamily="34" charset="0"/>
              <a:sym typeface="Arial"/>
            </a:endParaRPr>
          </a:p>
        </p:txBody>
      </p:sp>
      <p:sp>
        <p:nvSpPr>
          <p:cNvPr id="14" name="Rectangle 13">
            <a:extLst>
              <a:ext uri="{FF2B5EF4-FFF2-40B4-BE49-F238E27FC236}">
                <a16:creationId xmlns:a16="http://schemas.microsoft.com/office/drawing/2014/main" id="{B8F2B06B-1660-BDF2-FF44-D3B5F93C4840}"/>
              </a:ext>
            </a:extLst>
          </p:cNvPr>
          <p:cNvSpPr/>
          <p:nvPr userDrawn="1"/>
        </p:nvSpPr>
        <p:spPr>
          <a:xfrm>
            <a:off x="812440" y="1759825"/>
            <a:ext cx="2926080"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Rectangle: Rounded Corners 25">
            <a:extLst>
              <a:ext uri="{FF2B5EF4-FFF2-40B4-BE49-F238E27FC236}">
                <a16:creationId xmlns:a16="http://schemas.microsoft.com/office/drawing/2014/main" id="{9BD01BF2-FAF1-4997-0C5C-450575240809}"/>
              </a:ext>
            </a:extLst>
          </p:cNvPr>
          <p:cNvSpPr/>
          <p:nvPr userDrawn="1"/>
        </p:nvSpPr>
        <p:spPr>
          <a:xfrm>
            <a:off x="812440" y="1759825"/>
            <a:ext cx="2926080" cy="45720"/>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7" name="Rectangle: Rounded Corners 26">
            <a:extLst>
              <a:ext uri="{FF2B5EF4-FFF2-40B4-BE49-F238E27FC236}">
                <a16:creationId xmlns:a16="http://schemas.microsoft.com/office/drawing/2014/main" id="{EED4EA95-788A-0055-79F4-AD8E66A1DC0F}"/>
              </a:ext>
            </a:extLst>
          </p:cNvPr>
          <p:cNvSpPr/>
          <p:nvPr userDrawn="1"/>
        </p:nvSpPr>
        <p:spPr>
          <a:xfrm>
            <a:off x="4579620" y="1759825"/>
            <a:ext cx="2926080" cy="45720"/>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8" name="Rectangle: Rounded Corners 27">
            <a:extLst>
              <a:ext uri="{FF2B5EF4-FFF2-40B4-BE49-F238E27FC236}">
                <a16:creationId xmlns:a16="http://schemas.microsoft.com/office/drawing/2014/main" id="{C4BD0E09-3E48-EFC8-B191-BE9AF610F6F2}"/>
              </a:ext>
            </a:extLst>
          </p:cNvPr>
          <p:cNvSpPr/>
          <p:nvPr userDrawn="1"/>
        </p:nvSpPr>
        <p:spPr>
          <a:xfrm>
            <a:off x="8356600" y="1759825"/>
            <a:ext cx="2926080" cy="45720"/>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4" name="Text Placeholder 3">
            <a:extLst>
              <a:ext uri="{FF2B5EF4-FFF2-40B4-BE49-F238E27FC236}">
                <a16:creationId xmlns:a16="http://schemas.microsoft.com/office/drawing/2014/main" id="{13B5B8F7-A884-41FA-930D-406ED25EE783}"/>
              </a:ext>
            </a:extLst>
          </p:cNvPr>
          <p:cNvSpPr>
            <a:spLocks noGrp="1"/>
          </p:cNvSpPr>
          <p:nvPr>
            <p:ph type="body" sz="quarter" idx="13" hasCustomPrompt="1"/>
          </p:nvPr>
        </p:nvSpPr>
        <p:spPr>
          <a:xfrm>
            <a:off x="726715" y="1249680"/>
            <a:ext cx="536122" cy="536122"/>
          </a:xfrm>
          <a:prstGeom prst="rect">
            <a:avLst/>
          </a:prstGeom>
          <a:noFill/>
        </p:spPr>
        <p:txBody>
          <a:bodyPr anchor="ctr">
            <a:noAutofit/>
          </a:bodyPr>
          <a:lstStyle>
            <a:lvl1pPr marL="0" indent="0" algn="l">
              <a:buFontTx/>
              <a:buNone/>
              <a:defRPr b="0" i="0">
                <a:solidFill>
                  <a:schemeClr val="accent4"/>
                </a:solidFill>
                <a:latin typeface="DM Sans" pitchFamily="2" charset="0"/>
                <a:ea typeface="Open Sans" panose="020B0606030504020204" pitchFamily="34" charset="0"/>
                <a:cs typeface="Arial" panose="020B0604020202020204" pitchFamily="34" charset="0"/>
              </a:defRPr>
            </a:lvl1pPr>
          </a:lstStyle>
          <a:p>
            <a:pPr lvl="0"/>
            <a:r>
              <a:rPr lang="en-US"/>
              <a:t>XX</a:t>
            </a:r>
          </a:p>
        </p:txBody>
      </p:sp>
      <p:sp>
        <p:nvSpPr>
          <p:cNvPr id="6" name="Text Placeholder 5">
            <a:extLst>
              <a:ext uri="{FF2B5EF4-FFF2-40B4-BE49-F238E27FC236}">
                <a16:creationId xmlns:a16="http://schemas.microsoft.com/office/drawing/2014/main" id="{0E007721-EA52-4EDD-9BB9-CB7A263047E5}"/>
              </a:ext>
            </a:extLst>
          </p:cNvPr>
          <p:cNvSpPr>
            <a:spLocks noGrp="1"/>
          </p:cNvSpPr>
          <p:nvPr>
            <p:ph type="body" sz="quarter" idx="14"/>
          </p:nvPr>
        </p:nvSpPr>
        <p:spPr>
          <a:xfrm>
            <a:off x="698911" y="1921903"/>
            <a:ext cx="3060289" cy="748088"/>
          </a:xfrm>
          <a:prstGeom prst="rect">
            <a:avLst/>
          </a:prstGeom>
        </p:spPr>
        <p:txBody>
          <a:bodyPr>
            <a:noAutofit/>
          </a:bodyPr>
          <a:lstStyle>
            <a:lvl1pPr marL="0" indent="0">
              <a:buNone/>
              <a:defRPr lang="en-US" sz="2400" b="0" i="0" u="none" strike="noStrike" cap="none" dirty="0">
                <a:solidFill>
                  <a:schemeClr val="bg1"/>
                </a:solidFill>
                <a:latin typeface="DM Sans" pitchFamily="2" charset="0"/>
                <a:ea typeface="DM Sans" pitchFamily="2" charset="0"/>
                <a:cs typeface="Arial" panose="020B0604020202020204" pitchFamily="34" charset="0"/>
                <a:sym typeface="Arial"/>
              </a:defRPr>
            </a:lvl1pPr>
          </a:lstStyle>
          <a:p>
            <a:pPr lvl="0"/>
            <a:r>
              <a:rPr lang="en-US"/>
              <a:t>Click to edit Master text styles</a:t>
            </a:r>
          </a:p>
        </p:txBody>
      </p:sp>
      <p:sp>
        <p:nvSpPr>
          <p:cNvPr id="16" name="Text Placeholder 3">
            <a:extLst>
              <a:ext uri="{FF2B5EF4-FFF2-40B4-BE49-F238E27FC236}">
                <a16:creationId xmlns:a16="http://schemas.microsoft.com/office/drawing/2014/main" id="{B2A98568-ECCB-1217-866B-7F8749F48572}"/>
              </a:ext>
            </a:extLst>
          </p:cNvPr>
          <p:cNvSpPr>
            <a:spLocks noGrp="1"/>
          </p:cNvSpPr>
          <p:nvPr>
            <p:ph type="body" sz="quarter" idx="16" hasCustomPrompt="1"/>
          </p:nvPr>
        </p:nvSpPr>
        <p:spPr>
          <a:xfrm>
            <a:off x="4493895" y="1249680"/>
            <a:ext cx="536122" cy="536122"/>
          </a:xfrm>
          <a:prstGeom prst="rect">
            <a:avLst/>
          </a:prstGeom>
          <a:noFill/>
        </p:spPr>
        <p:txBody>
          <a:bodyPr anchor="ctr">
            <a:noAutofit/>
          </a:bodyPr>
          <a:lstStyle>
            <a:lvl1pPr marL="0" indent="0" algn="l">
              <a:buFontTx/>
              <a:buNone/>
              <a:defRPr b="0" i="0">
                <a:solidFill>
                  <a:schemeClr val="accent4"/>
                </a:solidFill>
                <a:latin typeface="DM Sans" pitchFamily="2" charset="0"/>
                <a:ea typeface="Open Sans" panose="020B0606030504020204" pitchFamily="34" charset="0"/>
                <a:cs typeface="Arial" panose="020B0604020202020204" pitchFamily="34" charset="0"/>
              </a:defRPr>
            </a:lvl1pPr>
          </a:lstStyle>
          <a:p>
            <a:pPr lvl="0"/>
            <a:r>
              <a:rPr lang="en-US"/>
              <a:t>XX</a:t>
            </a:r>
          </a:p>
        </p:txBody>
      </p:sp>
      <p:sp>
        <p:nvSpPr>
          <p:cNvPr id="17" name="Text Placeholder 5">
            <a:extLst>
              <a:ext uri="{FF2B5EF4-FFF2-40B4-BE49-F238E27FC236}">
                <a16:creationId xmlns:a16="http://schemas.microsoft.com/office/drawing/2014/main" id="{25EF1A53-71BF-198E-184B-92203D54B2D6}"/>
              </a:ext>
            </a:extLst>
          </p:cNvPr>
          <p:cNvSpPr>
            <a:spLocks noGrp="1"/>
          </p:cNvSpPr>
          <p:nvPr>
            <p:ph type="body" sz="quarter" idx="17"/>
          </p:nvPr>
        </p:nvSpPr>
        <p:spPr>
          <a:xfrm>
            <a:off x="4466091" y="1921903"/>
            <a:ext cx="3060289" cy="748088"/>
          </a:xfrm>
          <a:prstGeom prst="rect">
            <a:avLst/>
          </a:prstGeom>
        </p:spPr>
        <p:txBody>
          <a:bodyPr>
            <a:noAutofit/>
          </a:bodyPr>
          <a:lstStyle>
            <a:lvl1pPr marL="0" indent="0">
              <a:buNone/>
              <a:defRPr lang="en-US" sz="2400" b="0" i="0" u="none" strike="noStrike" cap="none" dirty="0">
                <a:solidFill>
                  <a:schemeClr val="bg1"/>
                </a:solidFill>
                <a:latin typeface="DM Sans" pitchFamily="2" charset="0"/>
                <a:ea typeface="DM Sans" pitchFamily="2" charset="0"/>
                <a:cs typeface="Arial" panose="020B0604020202020204" pitchFamily="34" charset="0"/>
                <a:sym typeface="Arial"/>
              </a:defRPr>
            </a:lvl1pPr>
          </a:lstStyle>
          <a:p>
            <a:pPr lvl="0"/>
            <a:r>
              <a:rPr lang="en-US"/>
              <a:t>Click to edit Master text styles</a:t>
            </a:r>
          </a:p>
        </p:txBody>
      </p:sp>
      <p:sp>
        <p:nvSpPr>
          <p:cNvPr id="20" name="Text Placeholder 3">
            <a:extLst>
              <a:ext uri="{FF2B5EF4-FFF2-40B4-BE49-F238E27FC236}">
                <a16:creationId xmlns:a16="http://schemas.microsoft.com/office/drawing/2014/main" id="{5C05D8CA-64C1-6B84-9FBE-942471E3258B}"/>
              </a:ext>
            </a:extLst>
          </p:cNvPr>
          <p:cNvSpPr>
            <a:spLocks noGrp="1"/>
          </p:cNvSpPr>
          <p:nvPr>
            <p:ph type="body" sz="quarter" idx="19" hasCustomPrompt="1"/>
          </p:nvPr>
        </p:nvSpPr>
        <p:spPr>
          <a:xfrm>
            <a:off x="8270875" y="1249680"/>
            <a:ext cx="536122" cy="536122"/>
          </a:xfrm>
          <a:prstGeom prst="rect">
            <a:avLst/>
          </a:prstGeom>
          <a:noFill/>
        </p:spPr>
        <p:txBody>
          <a:bodyPr anchor="ctr">
            <a:noAutofit/>
          </a:bodyPr>
          <a:lstStyle>
            <a:lvl1pPr marL="0" indent="0" algn="l">
              <a:buFontTx/>
              <a:buNone/>
              <a:defRPr b="0" i="0">
                <a:solidFill>
                  <a:schemeClr val="accent4"/>
                </a:solidFill>
                <a:latin typeface="DM Sans" pitchFamily="2" charset="0"/>
                <a:ea typeface="Open Sans" panose="020B0606030504020204" pitchFamily="34" charset="0"/>
                <a:cs typeface="Arial" panose="020B0604020202020204" pitchFamily="34" charset="0"/>
              </a:defRPr>
            </a:lvl1pPr>
          </a:lstStyle>
          <a:p>
            <a:pPr lvl="0"/>
            <a:r>
              <a:rPr lang="en-US"/>
              <a:t>XX</a:t>
            </a:r>
          </a:p>
        </p:txBody>
      </p:sp>
      <p:sp>
        <p:nvSpPr>
          <p:cNvPr id="21" name="Text Placeholder 5">
            <a:extLst>
              <a:ext uri="{FF2B5EF4-FFF2-40B4-BE49-F238E27FC236}">
                <a16:creationId xmlns:a16="http://schemas.microsoft.com/office/drawing/2014/main" id="{BEE39F42-7C85-6FC3-7262-441BCB97E773}"/>
              </a:ext>
            </a:extLst>
          </p:cNvPr>
          <p:cNvSpPr>
            <a:spLocks noGrp="1"/>
          </p:cNvSpPr>
          <p:nvPr>
            <p:ph type="body" sz="quarter" idx="20"/>
          </p:nvPr>
        </p:nvSpPr>
        <p:spPr>
          <a:xfrm>
            <a:off x="8243071" y="1921903"/>
            <a:ext cx="3060289" cy="748088"/>
          </a:xfrm>
          <a:prstGeom prst="rect">
            <a:avLst/>
          </a:prstGeom>
        </p:spPr>
        <p:txBody>
          <a:bodyPr>
            <a:noAutofit/>
          </a:bodyPr>
          <a:lstStyle>
            <a:lvl1pPr marL="0" indent="0">
              <a:buNone/>
              <a:defRPr lang="en-US" sz="2400" b="0" i="0" u="none" strike="noStrike" cap="none" dirty="0">
                <a:solidFill>
                  <a:schemeClr val="bg1"/>
                </a:solidFill>
                <a:latin typeface="DM Sans" pitchFamily="2" charset="0"/>
                <a:ea typeface="DM Sans" pitchFamily="2" charset="0"/>
                <a:cs typeface="Arial" panose="020B0604020202020204" pitchFamily="34" charset="0"/>
                <a:sym typeface="Arial"/>
              </a:defRPr>
            </a:lvl1pPr>
          </a:lstStyle>
          <a:p>
            <a:pPr lvl="0"/>
            <a:r>
              <a:rPr lang="en-US"/>
              <a:t>Click to edit Master text styles</a:t>
            </a:r>
          </a:p>
        </p:txBody>
      </p:sp>
      <p:sp>
        <p:nvSpPr>
          <p:cNvPr id="23" name="Google Shape;8;p38">
            <a:extLst>
              <a:ext uri="{FF2B5EF4-FFF2-40B4-BE49-F238E27FC236}">
                <a16:creationId xmlns:a16="http://schemas.microsoft.com/office/drawing/2014/main" id="{14731B26-2ADB-2A10-2E98-28DBDA51090A}"/>
              </a:ext>
            </a:extLst>
          </p:cNvPr>
          <p:cNvSpPr txBox="1">
            <a:spLocks noGrp="1"/>
          </p:cNvSpPr>
          <p:nvPr>
            <p:ph type="sldNum" idx="12"/>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25" name="Graphic 24">
            <a:extLst>
              <a:ext uri="{FF2B5EF4-FFF2-40B4-BE49-F238E27FC236}">
                <a16:creationId xmlns:a16="http://schemas.microsoft.com/office/drawing/2014/main" id="{80655F64-EE11-EDB3-8B34-A0CA082CC59F}"/>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3" name="Text Placeholder 2">
            <a:extLst>
              <a:ext uri="{FF2B5EF4-FFF2-40B4-BE49-F238E27FC236}">
                <a16:creationId xmlns:a16="http://schemas.microsoft.com/office/drawing/2014/main" id="{D3438044-1467-3BB8-D796-64F1913E44C2}"/>
              </a:ext>
            </a:extLst>
          </p:cNvPr>
          <p:cNvSpPr>
            <a:spLocks noGrp="1"/>
          </p:cNvSpPr>
          <p:nvPr>
            <p:ph type="body" sz="quarter" idx="21"/>
          </p:nvPr>
        </p:nvSpPr>
        <p:spPr>
          <a:xfrm>
            <a:off x="698911" y="2649656"/>
            <a:ext cx="3063240" cy="585216"/>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B60342E-3B07-A8EA-DEA1-E91565BC5A81}"/>
              </a:ext>
            </a:extLst>
          </p:cNvPr>
          <p:cNvSpPr>
            <a:spLocks noGrp="1"/>
          </p:cNvSpPr>
          <p:nvPr>
            <p:ph type="body" sz="quarter" idx="22"/>
          </p:nvPr>
        </p:nvSpPr>
        <p:spPr>
          <a:xfrm>
            <a:off x="4466091" y="2649656"/>
            <a:ext cx="3063240" cy="585216"/>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EEC353DC-FAAE-2ED2-9016-11A839EC1258}"/>
              </a:ext>
            </a:extLst>
          </p:cNvPr>
          <p:cNvSpPr>
            <a:spLocks noGrp="1"/>
          </p:cNvSpPr>
          <p:nvPr>
            <p:ph type="body" sz="quarter" idx="23"/>
          </p:nvPr>
        </p:nvSpPr>
        <p:spPr>
          <a:xfrm>
            <a:off x="8243071" y="2649656"/>
            <a:ext cx="3063240" cy="585216"/>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260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D68F70-63A2-7111-C361-01A3B4ECB6F8}"/>
              </a:ext>
            </a:extLst>
          </p:cNvPr>
          <p:cNvSpPr>
            <a:spLocks noGrp="1"/>
          </p:cNvSpPr>
          <p:nvPr>
            <p:ph type="sldNum" sz="quarter" idx="12"/>
          </p:nvPr>
        </p:nvSpPr>
        <p:spPr/>
        <p:txBody>
          <a:bodyPr/>
          <a:lstStyle/>
          <a:p>
            <a:fld id="{2D108BD1-5147-4A9C-A1ED-E953304F8716}" type="slidenum">
              <a:rPr lang="en-US" smtClean="0"/>
              <a:t>‹#›</a:t>
            </a:fld>
            <a:endParaRPr lang="en-US"/>
          </a:p>
        </p:txBody>
      </p:sp>
      <p:pic>
        <p:nvPicPr>
          <p:cNvPr id="5" name="Graphic 4">
            <a:extLst>
              <a:ext uri="{FF2B5EF4-FFF2-40B4-BE49-F238E27FC236}">
                <a16:creationId xmlns:a16="http://schemas.microsoft.com/office/drawing/2014/main" id="{4BB76E4D-4F09-48DA-98E2-3227AF08F108}"/>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38518572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End slide 1" preserve="1" userDrawn="1">
  <p:cSld name="End slide 1">
    <p:bg>
      <p:bgPr>
        <a:solidFill>
          <a:srgbClr val="EDEEF2"/>
        </a:solidFill>
        <a:effectLst/>
      </p:bgPr>
    </p:bg>
    <p:spTree>
      <p:nvGrpSpPr>
        <p:cNvPr id="1" name="Shape 289"/>
        <p:cNvGrpSpPr/>
        <p:nvPr/>
      </p:nvGrpSpPr>
      <p:grpSpPr>
        <a:xfrm>
          <a:off x="0" y="0"/>
          <a:ext cx="0" cy="0"/>
          <a:chOff x="0" y="0"/>
          <a:chExt cx="0" cy="0"/>
        </a:xfrm>
      </p:grpSpPr>
      <p:sp>
        <p:nvSpPr>
          <p:cNvPr id="3" name="Graphic 5">
            <a:extLst>
              <a:ext uri="{FF2B5EF4-FFF2-40B4-BE49-F238E27FC236}">
                <a16:creationId xmlns:a16="http://schemas.microsoft.com/office/drawing/2014/main" id="{ED5E11E5-F90D-33A3-DE8C-1E0710048120}"/>
              </a:ext>
            </a:extLst>
          </p:cNvPr>
          <p:cNvSpPr/>
          <p:nvPr userDrawn="1"/>
        </p:nvSpPr>
        <p:spPr>
          <a:xfrm>
            <a:off x="-10249350" y="-8023188"/>
            <a:ext cx="35395350" cy="20646320"/>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solidFill>
            <a:schemeClr val="bg1">
              <a:alpha val="10000"/>
            </a:schemeClr>
          </a:solidFill>
          <a:ln w="6225" cap="flat">
            <a:noFill/>
            <a:prstDash val="solid"/>
            <a:miter/>
          </a:ln>
        </p:spPr>
        <p:txBody>
          <a:bodyPr rtlCol="0" anchor="ctr"/>
          <a:lstStyle/>
          <a:p>
            <a:endParaRPr lang="en-US"/>
          </a:p>
        </p:txBody>
      </p:sp>
      <p:pic>
        <p:nvPicPr>
          <p:cNvPr id="4" name="Graphic 3">
            <a:extLst>
              <a:ext uri="{FF2B5EF4-FFF2-40B4-BE49-F238E27FC236}">
                <a16:creationId xmlns:a16="http://schemas.microsoft.com/office/drawing/2014/main" id="{2A778D1D-9869-6B04-6FC5-5B285B904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12464" y="2880285"/>
            <a:ext cx="5167072" cy="1097431"/>
          </a:xfrm>
          <a:prstGeom prst="rect">
            <a:avLst/>
          </a:prstGeom>
        </p:spPr>
      </p:pic>
      <p:grpSp>
        <p:nvGrpSpPr>
          <p:cNvPr id="5" name="Group 4">
            <a:extLst>
              <a:ext uri="{FF2B5EF4-FFF2-40B4-BE49-F238E27FC236}">
                <a16:creationId xmlns:a16="http://schemas.microsoft.com/office/drawing/2014/main" id="{3B7F7E12-1682-FBF6-DC1B-3C41A9AE0827}"/>
              </a:ext>
            </a:extLst>
          </p:cNvPr>
          <p:cNvGrpSpPr/>
          <p:nvPr userDrawn="1"/>
        </p:nvGrpSpPr>
        <p:grpSpPr>
          <a:xfrm>
            <a:off x="-10744650" y="-8763000"/>
            <a:ext cx="36385950" cy="24384000"/>
            <a:chOff x="-10744650" y="-8763000"/>
            <a:chExt cx="36385950" cy="24384000"/>
          </a:xfrm>
        </p:grpSpPr>
        <p:sp>
          <p:nvSpPr>
            <p:cNvPr id="6" name="Rectangle 5">
              <a:extLst>
                <a:ext uri="{FF2B5EF4-FFF2-40B4-BE49-F238E27FC236}">
                  <a16:creationId xmlns:a16="http://schemas.microsoft.com/office/drawing/2014/main" id="{F8E50B14-262C-34B5-2946-60B5FBF3E994}"/>
                </a:ext>
              </a:extLst>
            </p:cNvPr>
            <p:cNvSpPr/>
            <p:nvPr userDrawn="1"/>
          </p:nvSpPr>
          <p:spPr>
            <a:xfrm>
              <a:off x="-10744650" y="-8763000"/>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247403-3F86-34D6-9BB5-3D2FE7757DF3}"/>
                </a:ext>
              </a:extLst>
            </p:cNvPr>
            <p:cNvSpPr/>
            <p:nvPr userDrawn="1"/>
          </p:nvSpPr>
          <p:spPr>
            <a:xfrm>
              <a:off x="-10744650" y="6858000"/>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2C9124-C0EC-E430-FBBB-26C73FA3D3E1}"/>
                </a:ext>
              </a:extLst>
            </p:cNvPr>
            <p:cNvSpPr/>
            <p:nvPr userDrawn="1"/>
          </p:nvSpPr>
          <p:spPr>
            <a:xfrm>
              <a:off x="-10744650" y="0"/>
              <a:ext cx="107446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26EEB5-0550-E861-7E86-7A20F2D36554}"/>
                </a:ext>
              </a:extLst>
            </p:cNvPr>
            <p:cNvSpPr/>
            <p:nvPr userDrawn="1"/>
          </p:nvSpPr>
          <p:spPr>
            <a:xfrm>
              <a:off x="12192000" y="0"/>
              <a:ext cx="1344930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02228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eme_2">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8545FDA-334D-E0C5-2B85-057936CC8B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12464" y="2880285"/>
            <a:ext cx="5167072" cy="1097431"/>
          </a:xfrm>
          <a:prstGeom prst="rect">
            <a:avLst/>
          </a:prstGeom>
        </p:spPr>
      </p:pic>
      <p:grpSp>
        <p:nvGrpSpPr>
          <p:cNvPr id="9" name="Group 8">
            <a:extLst>
              <a:ext uri="{FF2B5EF4-FFF2-40B4-BE49-F238E27FC236}">
                <a16:creationId xmlns:a16="http://schemas.microsoft.com/office/drawing/2014/main" id="{671353AC-3B91-B8C0-2F65-7E7540FA184B}"/>
              </a:ext>
            </a:extLst>
          </p:cNvPr>
          <p:cNvGrpSpPr/>
          <p:nvPr userDrawn="1"/>
        </p:nvGrpSpPr>
        <p:grpSpPr>
          <a:xfrm>
            <a:off x="-10744650" y="-8763000"/>
            <a:ext cx="36385950" cy="24384000"/>
            <a:chOff x="-10744650" y="-8763000"/>
            <a:chExt cx="36385950" cy="24384000"/>
          </a:xfrm>
        </p:grpSpPr>
        <p:sp>
          <p:nvSpPr>
            <p:cNvPr id="5" name="Rectangle 4">
              <a:extLst>
                <a:ext uri="{FF2B5EF4-FFF2-40B4-BE49-F238E27FC236}">
                  <a16:creationId xmlns:a16="http://schemas.microsoft.com/office/drawing/2014/main" id="{8F04659C-1715-5D25-2CBC-EC8A0BD97329}"/>
                </a:ext>
              </a:extLst>
            </p:cNvPr>
            <p:cNvSpPr/>
            <p:nvPr userDrawn="1"/>
          </p:nvSpPr>
          <p:spPr>
            <a:xfrm>
              <a:off x="-10744650" y="-8763000"/>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9EA9F9-5267-D7F6-1403-50F2C8B7E6A1}"/>
                </a:ext>
              </a:extLst>
            </p:cNvPr>
            <p:cNvSpPr/>
            <p:nvPr userDrawn="1"/>
          </p:nvSpPr>
          <p:spPr>
            <a:xfrm>
              <a:off x="-10744650" y="6858000"/>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4F967-47D7-5FAE-73AA-2C423E828994}"/>
                </a:ext>
              </a:extLst>
            </p:cNvPr>
            <p:cNvSpPr/>
            <p:nvPr userDrawn="1"/>
          </p:nvSpPr>
          <p:spPr>
            <a:xfrm>
              <a:off x="-10744650" y="0"/>
              <a:ext cx="107446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79AAE5-25BF-0C79-73D1-688870A9A390}"/>
                </a:ext>
              </a:extLst>
            </p:cNvPr>
            <p:cNvSpPr/>
            <p:nvPr userDrawn="1"/>
          </p:nvSpPr>
          <p:spPr>
            <a:xfrm>
              <a:off x="12192000" y="0"/>
              <a:ext cx="1344930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raphic 5">
            <a:extLst>
              <a:ext uri="{FF2B5EF4-FFF2-40B4-BE49-F238E27FC236}">
                <a16:creationId xmlns:a16="http://schemas.microsoft.com/office/drawing/2014/main" id="{F1BD24D7-8D71-DD56-0F0C-37EEBCFDD958}"/>
              </a:ext>
            </a:extLst>
          </p:cNvPr>
          <p:cNvSpPr/>
          <p:nvPr userDrawn="1"/>
        </p:nvSpPr>
        <p:spPr>
          <a:xfrm>
            <a:off x="-13754550" y="-8160925"/>
            <a:ext cx="39738750" cy="23179850"/>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gradFill>
            <a:gsLst>
              <a:gs pos="100000">
                <a:schemeClr val="bg1">
                  <a:alpha val="7000"/>
                </a:schemeClr>
              </a:gs>
              <a:gs pos="0">
                <a:schemeClr val="bg1">
                  <a:alpha val="0"/>
                </a:schemeClr>
              </a:gs>
            </a:gsLst>
            <a:lin ang="0" scaled="1"/>
          </a:gradFill>
          <a:ln w="6225" cap="flat">
            <a:noFill/>
            <a:prstDash val="solid"/>
            <a:miter/>
          </a:ln>
        </p:spPr>
        <p:txBody>
          <a:bodyPr rtlCol="0" anchor="ctr"/>
          <a:lstStyle/>
          <a:p>
            <a:endParaRPr lang="en-US"/>
          </a:p>
        </p:txBody>
      </p:sp>
    </p:spTree>
    <p:extLst>
      <p:ext uri="{BB962C8B-B14F-4D97-AF65-F5344CB8AC3E}">
        <p14:creationId xmlns:p14="http://schemas.microsoft.com/office/powerpoint/2010/main" val="1155990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eme_3">
    <p:bg>
      <p:bgPr>
        <a:solidFill>
          <a:schemeClr val="bg2"/>
        </a:solid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5E2E1178-358B-61C9-8B65-ED7D7CE25F16}"/>
              </a:ext>
            </a:extLst>
          </p:cNvPr>
          <p:cNvPicPr>
            <a:picLocks noChangeAspect="1" noChangeArrowheads="1"/>
          </p:cNvPicPr>
          <p:nvPr userDrawn="1"/>
        </p:nvPicPr>
        <p:blipFill rotWithShape="1">
          <a:blip r:embed="rId2" cstate="hqprint">
            <a:extLst>
              <a:ext uri="{28A0092B-C50C-407E-A947-70E740481C1C}">
                <a14:useLocalDpi xmlns:a14="http://schemas.microsoft.com/office/drawing/2010/main"/>
              </a:ext>
            </a:extLst>
          </a:blip>
          <a:srcRect b="-3204"/>
          <a:stretch/>
        </p:blipFill>
        <p:spPr bwMode="auto">
          <a:xfrm>
            <a:off x="-727096" y="-47721"/>
            <a:ext cx="14184197" cy="9466878"/>
          </a:xfrm>
          <a:prstGeom prst="rect">
            <a:avLst/>
          </a:prstGeom>
          <a:noFill/>
          <a:extLst>
            <a:ext uri="{909E8E84-426E-40DD-AFC4-6F175D3DCCD1}">
              <a14:hiddenFill xmlns:a14="http://schemas.microsoft.com/office/drawing/2010/main">
                <a:solidFill>
                  <a:srgbClr val="FFFFFF"/>
                </a:solidFill>
              </a14:hiddenFill>
            </a:ext>
          </a:extLst>
        </p:spPr>
      </p:pic>
      <p:sp>
        <p:nvSpPr>
          <p:cNvPr id="10" name="Graphic 5">
            <a:extLst>
              <a:ext uri="{FF2B5EF4-FFF2-40B4-BE49-F238E27FC236}">
                <a16:creationId xmlns:a16="http://schemas.microsoft.com/office/drawing/2014/main" id="{6B6A636A-C374-9CE2-33CE-796DA12C3641}"/>
              </a:ext>
            </a:extLst>
          </p:cNvPr>
          <p:cNvSpPr/>
          <p:nvPr userDrawn="1"/>
        </p:nvSpPr>
        <p:spPr>
          <a:xfrm>
            <a:off x="-13645693" y="-8214284"/>
            <a:ext cx="35395350" cy="20646320"/>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solidFill>
            <a:schemeClr val="bg1">
              <a:alpha val="10000"/>
            </a:schemeClr>
          </a:solidFill>
          <a:ln w="62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671353AC-3B91-B8C0-2F65-7E7540FA184B}"/>
              </a:ext>
            </a:extLst>
          </p:cNvPr>
          <p:cNvGrpSpPr/>
          <p:nvPr userDrawn="1"/>
        </p:nvGrpSpPr>
        <p:grpSpPr>
          <a:xfrm>
            <a:off x="-11434340" y="-8794679"/>
            <a:ext cx="38340741" cy="24980437"/>
            <a:chOff x="-11703342" y="-9359437"/>
            <a:chExt cx="38340741" cy="24980437"/>
          </a:xfrm>
        </p:grpSpPr>
        <p:sp>
          <p:nvSpPr>
            <p:cNvPr id="5" name="Rectangle 4">
              <a:extLst>
                <a:ext uri="{FF2B5EF4-FFF2-40B4-BE49-F238E27FC236}">
                  <a16:creationId xmlns:a16="http://schemas.microsoft.com/office/drawing/2014/main" id="{8F04659C-1715-5D25-2CBC-EC8A0BD97329}"/>
                </a:ext>
              </a:extLst>
            </p:cNvPr>
            <p:cNvSpPr/>
            <p:nvPr userDrawn="1"/>
          </p:nvSpPr>
          <p:spPr>
            <a:xfrm>
              <a:off x="-10744650" y="-9359437"/>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9EA9F9-5267-D7F6-1403-50F2C8B7E6A1}"/>
                </a:ext>
              </a:extLst>
            </p:cNvPr>
            <p:cNvSpPr/>
            <p:nvPr userDrawn="1"/>
          </p:nvSpPr>
          <p:spPr>
            <a:xfrm>
              <a:off x="-10744650" y="6858000"/>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4F967-47D7-5FAE-73AA-2C423E828994}"/>
                </a:ext>
              </a:extLst>
            </p:cNvPr>
            <p:cNvSpPr/>
            <p:nvPr userDrawn="1"/>
          </p:nvSpPr>
          <p:spPr>
            <a:xfrm>
              <a:off x="-11703342" y="-724455"/>
              <a:ext cx="107446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79AAE5-25BF-0C79-73D1-688870A9A390}"/>
                </a:ext>
              </a:extLst>
            </p:cNvPr>
            <p:cNvSpPr/>
            <p:nvPr userDrawn="1"/>
          </p:nvSpPr>
          <p:spPr>
            <a:xfrm>
              <a:off x="13188099" y="-630292"/>
              <a:ext cx="1344930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val 1">
            <a:extLst>
              <a:ext uri="{FF2B5EF4-FFF2-40B4-BE49-F238E27FC236}">
                <a16:creationId xmlns:a16="http://schemas.microsoft.com/office/drawing/2014/main" id="{013F144C-EB4D-7932-F1B7-BF4AFCCED2AF}"/>
              </a:ext>
            </a:extLst>
          </p:cNvPr>
          <p:cNvSpPr/>
          <p:nvPr userDrawn="1"/>
        </p:nvSpPr>
        <p:spPr>
          <a:xfrm>
            <a:off x="2367759" y="1666779"/>
            <a:ext cx="3524442" cy="3524442"/>
          </a:xfrm>
          <a:prstGeom prst="ellipse">
            <a:avLst/>
          </a:prstGeom>
          <a:gradFill flip="none" rotWithShape="1">
            <a:gsLst>
              <a:gs pos="0">
                <a:schemeClr val="accent1">
                  <a:lumMod val="75000"/>
                  <a:alpha val="14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38545FDA-334D-E0C5-2B85-057936CC8BD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12464" y="2880285"/>
            <a:ext cx="5167072" cy="1097431"/>
          </a:xfrm>
          <a:prstGeom prst="rect">
            <a:avLst/>
          </a:prstGeom>
        </p:spPr>
      </p:pic>
    </p:spTree>
    <p:extLst>
      <p:ext uri="{BB962C8B-B14F-4D97-AF65-F5344CB8AC3E}">
        <p14:creationId xmlns:p14="http://schemas.microsoft.com/office/powerpoint/2010/main" val="1622554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TOP">
    <p:bg>
      <p:bgPr>
        <a:solidFill>
          <a:srgbClr val="FF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7E0E33-58C8-E0EA-5CB2-942CA17F04F9}"/>
              </a:ext>
            </a:extLst>
          </p:cNvPr>
          <p:cNvSpPr txBox="1"/>
          <p:nvPr userDrawn="1"/>
        </p:nvSpPr>
        <p:spPr>
          <a:xfrm>
            <a:off x="1969710" y="4351867"/>
            <a:ext cx="8252580" cy="830997"/>
          </a:xfrm>
          <a:prstGeom prst="rect">
            <a:avLst/>
          </a:prstGeom>
          <a:noFill/>
          <a:ln>
            <a:noFill/>
          </a:ln>
        </p:spPr>
        <p:txBody>
          <a:bodyPr wrap="none" rtlCol="0">
            <a:spAutoFit/>
          </a:bodyPr>
          <a:lstStyle/>
          <a:p>
            <a:pPr algn="ctr"/>
            <a:r>
              <a:rPr lang="en-US" sz="2400" b="0" i="0" u="none" strike="noStrike" baseline="0">
                <a:solidFill>
                  <a:schemeClr val="bg1"/>
                </a:solidFill>
                <a:latin typeface="DM Sans" pitchFamily="2" charset="0"/>
              </a:rPr>
              <a:t>This is the end of the HYCU approved template.  </a:t>
            </a:r>
          </a:p>
          <a:p>
            <a:pPr algn="ctr"/>
            <a:r>
              <a:rPr lang="en-US" sz="2400" b="0" i="0" u="none" strike="noStrike" baseline="0">
                <a:solidFill>
                  <a:schemeClr val="bg1"/>
                </a:solidFill>
                <a:latin typeface="DM Sans" pitchFamily="2" charset="0"/>
              </a:rPr>
              <a:t>Any layouts that come after this will need to be deleted. </a:t>
            </a:r>
          </a:p>
        </p:txBody>
      </p:sp>
      <p:sp>
        <p:nvSpPr>
          <p:cNvPr id="6" name="TextBox 5">
            <a:extLst>
              <a:ext uri="{FF2B5EF4-FFF2-40B4-BE49-F238E27FC236}">
                <a16:creationId xmlns:a16="http://schemas.microsoft.com/office/drawing/2014/main" id="{C91B8578-8E1B-31EF-C900-77ECC9EC80D9}"/>
              </a:ext>
            </a:extLst>
          </p:cNvPr>
          <p:cNvSpPr txBox="1"/>
          <p:nvPr userDrawn="1"/>
        </p:nvSpPr>
        <p:spPr>
          <a:xfrm>
            <a:off x="3341083" y="1704989"/>
            <a:ext cx="5509842" cy="2646878"/>
          </a:xfrm>
          <a:prstGeom prst="rect">
            <a:avLst/>
          </a:prstGeom>
          <a:noFill/>
          <a:ln>
            <a:noFill/>
          </a:ln>
        </p:spPr>
        <p:txBody>
          <a:bodyPr wrap="none" rtlCol="0">
            <a:spAutoFit/>
          </a:bodyPr>
          <a:lstStyle/>
          <a:p>
            <a:pPr algn="ctr"/>
            <a:r>
              <a:rPr lang="en-US" sz="16600" b="0" i="0" u="none" strike="noStrike" baseline="0">
                <a:solidFill>
                  <a:schemeClr val="bg1"/>
                </a:solidFill>
                <a:latin typeface="DM Sans" pitchFamily="2" charset="0"/>
              </a:rPr>
              <a:t>STOP</a:t>
            </a:r>
          </a:p>
        </p:txBody>
      </p:sp>
    </p:spTree>
    <p:extLst>
      <p:ext uri="{BB962C8B-B14F-4D97-AF65-F5344CB8AC3E}">
        <p14:creationId xmlns:p14="http://schemas.microsoft.com/office/powerpoint/2010/main" val="14335155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_1">
    <p:bg>
      <p:bgPr>
        <a:solidFill>
          <a:schemeClr val="tx2"/>
        </a:solidFill>
        <a:effectLst/>
      </p:bgPr>
    </p:bg>
    <p:spTree>
      <p:nvGrpSpPr>
        <p:cNvPr id="1" name=""/>
        <p:cNvGrpSpPr/>
        <p:nvPr/>
      </p:nvGrpSpPr>
      <p:grpSpPr>
        <a:xfrm>
          <a:off x="0" y="0"/>
          <a:ext cx="0" cy="0"/>
          <a:chOff x="0" y="0"/>
          <a:chExt cx="0" cy="0"/>
        </a:xfrm>
      </p:grpSpPr>
      <p:sp>
        <p:nvSpPr>
          <p:cNvPr id="10" name="Graphic 5">
            <a:extLst>
              <a:ext uri="{FF2B5EF4-FFF2-40B4-BE49-F238E27FC236}">
                <a16:creationId xmlns:a16="http://schemas.microsoft.com/office/drawing/2014/main" id="{63E24122-F526-33B5-4C2C-C1DDF7DC647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gradFill>
            <a:gsLst>
              <a:gs pos="100000">
                <a:schemeClr val="bg1">
                  <a:alpha val="7000"/>
                </a:schemeClr>
              </a:gs>
              <a:gs pos="0">
                <a:schemeClr val="bg1">
                  <a:alpha val="0"/>
                </a:schemeClr>
              </a:gs>
            </a:gsLst>
            <a:lin ang="0" scaled="1"/>
          </a:gradFill>
          <a:ln w="6225" cap="flat">
            <a:noFill/>
            <a:prstDash val="solid"/>
            <a:miter/>
          </a:ln>
        </p:spPr>
        <p:txBody>
          <a:bodyPr rtlCol="0" anchor="ctr"/>
          <a:lstStyle/>
          <a:p>
            <a:pPr lvl="0"/>
            <a:endParaRPr lang="en-US"/>
          </a:p>
        </p:txBody>
      </p:sp>
      <p:sp>
        <p:nvSpPr>
          <p:cNvPr id="2" name="Title 1">
            <a:extLst>
              <a:ext uri="{FF2B5EF4-FFF2-40B4-BE49-F238E27FC236}">
                <a16:creationId xmlns:a16="http://schemas.microsoft.com/office/drawing/2014/main" id="{519F14A1-8ECD-599C-2B62-41314CDC59C0}"/>
              </a:ext>
            </a:extLst>
          </p:cNvPr>
          <p:cNvSpPr>
            <a:spLocks noGrp="1"/>
          </p:cNvSpPr>
          <p:nvPr>
            <p:ph type="ctrTitle" hasCustomPrompt="1"/>
          </p:nvPr>
        </p:nvSpPr>
        <p:spPr>
          <a:xfrm>
            <a:off x="576072" y="1088136"/>
            <a:ext cx="9116568" cy="1792224"/>
          </a:xfrm>
        </p:spPr>
        <p:txBody>
          <a:bodyPr wrap="square" tIns="45720" bIns="45720" anchor="b">
            <a:spAutoFit/>
          </a:bodyPr>
          <a:lstStyle>
            <a:lvl1pPr algn="l">
              <a:defRPr sz="6000">
                <a:solidFill>
                  <a:schemeClr val="bg1"/>
                </a:solidFill>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B9CABDB3-D3B7-48F8-B9F2-675C6AEF6250}"/>
              </a:ext>
            </a:extLst>
          </p:cNvPr>
          <p:cNvSpPr>
            <a:spLocks noGrp="1"/>
          </p:cNvSpPr>
          <p:nvPr>
            <p:ph type="subTitle" idx="1"/>
          </p:nvPr>
        </p:nvSpPr>
        <p:spPr>
          <a:xfrm>
            <a:off x="576070" y="3255264"/>
            <a:ext cx="9116568" cy="539496"/>
          </a:xfrm>
        </p:spPr>
        <p:txBody>
          <a:bodyPr tIns="91440" bIns="9144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Rounded Corners 7">
            <a:extLst>
              <a:ext uri="{FF2B5EF4-FFF2-40B4-BE49-F238E27FC236}">
                <a16:creationId xmlns:a16="http://schemas.microsoft.com/office/drawing/2014/main" id="{E116E25A-3CFA-9C35-54CE-B671E4227702}"/>
              </a:ext>
            </a:extLst>
          </p:cNvPr>
          <p:cNvSpPr/>
          <p:nvPr userDrawn="1"/>
        </p:nvSpPr>
        <p:spPr>
          <a:xfrm>
            <a:off x="709160" y="2889701"/>
            <a:ext cx="1554480" cy="45720"/>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1" name="Graphic 10">
            <a:extLst>
              <a:ext uri="{FF2B5EF4-FFF2-40B4-BE49-F238E27FC236}">
                <a16:creationId xmlns:a16="http://schemas.microsoft.com/office/drawing/2014/main" id="{E083D01F-D502-44E2-FDB3-35E745481F99}"/>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533" y="5422900"/>
            <a:ext cx="3204383" cy="680577"/>
          </a:xfrm>
          <a:prstGeom prst="rect">
            <a:avLst/>
          </a:prstGeom>
        </p:spPr>
      </p:pic>
    </p:spTree>
    <p:extLst>
      <p:ext uri="{BB962C8B-B14F-4D97-AF65-F5344CB8AC3E}">
        <p14:creationId xmlns:p14="http://schemas.microsoft.com/office/powerpoint/2010/main" val="40595627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_2">
    <p:bg>
      <p:bgPr>
        <a:solidFill>
          <a:srgbClr val="EDEEF2"/>
        </a:solidFill>
        <a:effectLst/>
      </p:bgPr>
    </p:bg>
    <p:spTree>
      <p:nvGrpSpPr>
        <p:cNvPr id="1" name=""/>
        <p:cNvGrpSpPr/>
        <p:nvPr/>
      </p:nvGrpSpPr>
      <p:grpSpPr>
        <a:xfrm>
          <a:off x="0" y="0"/>
          <a:ext cx="0" cy="0"/>
          <a:chOff x="0" y="0"/>
          <a:chExt cx="0" cy="0"/>
        </a:xfrm>
      </p:grpSpPr>
      <p:sp>
        <p:nvSpPr>
          <p:cNvPr id="10" name="Graphic 5">
            <a:extLst>
              <a:ext uri="{FF2B5EF4-FFF2-40B4-BE49-F238E27FC236}">
                <a16:creationId xmlns:a16="http://schemas.microsoft.com/office/drawing/2014/main" id="{63E24122-F526-33B5-4C2C-C1DDF7DC647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solidFill>
            <a:schemeClr val="bg1">
              <a:alpha val="10000"/>
            </a:schemeClr>
          </a:solidFill>
          <a:ln w="62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19F14A1-8ECD-599C-2B62-41314CDC59C0}"/>
              </a:ext>
            </a:extLst>
          </p:cNvPr>
          <p:cNvSpPr>
            <a:spLocks noGrp="1"/>
          </p:cNvSpPr>
          <p:nvPr>
            <p:ph type="ctrTitle" hasCustomPrompt="1"/>
          </p:nvPr>
        </p:nvSpPr>
        <p:spPr>
          <a:xfrm>
            <a:off x="576072" y="1088136"/>
            <a:ext cx="9116568" cy="1792224"/>
          </a:xfrm>
        </p:spPr>
        <p:txBody>
          <a:bodyPr wrap="square" tIns="45720" bIns="45720" anchor="b">
            <a:spAutoFit/>
          </a:bodyPr>
          <a:lstStyle>
            <a:lvl1pPr algn="l">
              <a:defRPr sz="6000">
                <a:solidFill>
                  <a:schemeClr val="tx1"/>
                </a:solidFill>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B9CABDB3-D3B7-48F8-B9F2-675C6AEF6250}"/>
              </a:ext>
            </a:extLst>
          </p:cNvPr>
          <p:cNvSpPr>
            <a:spLocks noGrp="1"/>
          </p:cNvSpPr>
          <p:nvPr>
            <p:ph type="subTitle" idx="1"/>
          </p:nvPr>
        </p:nvSpPr>
        <p:spPr>
          <a:xfrm>
            <a:off x="576070" y="3255264"/>
            <a:ext cx="9116568" cy="539496"/>
          </a:xfrm>
        </p:spPr>
        <p:txBody>
          <a:bodyPr tIns="91440" bIns="91440">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Rounded Corners 7">
            <a:extLst>
              <a:ext uri="{FF2B5EF4-FFF2-40B4-BE49-F238E27FC236}">
                <a16:creationId xmlns:a16="http://schemas.microsoft.com/office/drawing/2014/main" id="{E116E25A-3CFA-9C35-54CE-B671E4227702}"/>
              </a:ext>
            </a:extLst>
          </p:cNvPr>
          <p:cNvSpPr/>
          <p:nvPr userDrawn="1"/>
        </p:nvSpPr>
        <p:spPr>
          <a:xfrm>
            <a:off x="709160" y="2889701"/>
            <a:ext cx="1554480" cy="457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E083D01F-D502-44E2-FDB3-35E745481F99}"/>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533" y="5422900"/>
            <a:ext cx="3204383" cy="680577"/>
          </a:xfrm>
          <a:prstGeom prst="rect">
            <a:avLst/>
          </a:prstGeom>
        </p:spPr>
      </p:pic>
    </p:spTree>
    <p:extLst>
      <p:ext uri="{BB962C8B-B14F-4D97-AF65-F5344CB8AC3E}">
        <p14:creationId xmlns:p14="http://schemas.microsoft.com/office/powerpoint/2010/main" val="8674253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Breaker_1">
    <p:bg>
      <p:bgPr>
        <a:solidFill>
          <a:schemeClr val="tx2"/>
        </a:solidFill>
        <a:effectLst/>
      </p:bgPr>
    </p:bg>
    <p:spTree>
      <p:nvGrpSpPr>
        <p:cNvPr id="1" name=""/>
        <p:cNvGrpSpPr/>
        <p:nvPr/>
      </p:nvGrpSpPr>
      <p:grpSpPr>
        <a:xfrm>
          <a:off x="0" y="0"/>
          <a:ext cx="0" cy="0"/>
          <a:chOff x="0" y="0"/>
          <a:chExt cx="0" cy="0"/>
        </a:xfrm>
      </p:grpSpPr>
      <p:sp>
        <p:nvSpPr>
          <p:cNvPr id="7" name="Graphic 5">
            <a:extLst>
              <a:ext uri="{FF2B5EF4-FFF2-40B4-BE49-F238E27FC236}">
                <a16:creationId xmlns:a16="http://schemas.microsoft.com/office/drawing/2014/main" id="{DA2B494A-4F8F-D29F-C067-61B8F3DF867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gradFill>
            <a:gsLst>
              <a:gs pos="100000">
                <a:schemeClr val="bg1">
                  <a:alpha val="7000"/>
                </a:schemeClr>
              </a:gs>
              <a:gs pos="0">
                <a:schemeClr val="bg1">
                  <a:alpha val="0"/>
                </a:schemeClr>
              </a:gs>
            </a:gsLst>
            <a:lin ang="0" scaled="1"/>
          </a:gradFill>
          <a:ln w="6225" cap="flat">
            <a:noFill/>
            <a:prstDash val="solid"/>
            <a:miter/>
          </a:ln>
        </p:spPr>
        <p:txBody>
          <a:bodyPr rtlCol="0" anchor="ctr"/>
          <a:lstStyle/>
          <a:p>
            <a:pPr lvl="0"/>
            <a:endParaRPr lang="en-US"/>
          </a:p>
        </p:txBody>
      </p:sp>
      <p:sp>
        <p:nvSpPr>
          <p:cNvPr id="2" name="Title 1">
            <a:extLst>
              <a:ext uri="{FF2B5EF4-FFF2-40B4-BE49-F238E27FC236}">
                <a16:creationId xmlns:a16="http://schemas.microsoft.com/office/drawing/2014/main" id="{519F14A1-8ECD-599C-2B62-41314CDC59C0}"/>
              </a:ext>
            </a:extLst>
          </p:cNvPr>
          <p:cNvSpPr>
            <a:spLocks noGrp="1"/>
          </p:cNvSpPr>
          <p:nvPr>
            <p:ph type="ctrTitle" hasCustomPrompt="1"/>
          </p:nvPr>
        </p:nvSpPr>
        <p:spPr>
          <a:xfrm>
            <a:off x="576072" y="3154680"/>
            <a:ext cx="9116568" cy="1792224"/>
          </a:xfrm>
        </p:spPr>
        <p:txBody>
          <a:bodyPr wrap="square" tIns="45720" bIns="45720" anchor="ctr">
            <a:spAutoFit/>
          </a:bodyPr>
          <a:lstStyle>
            <a:lvl1pPr algn="l">
              <a:defRPr sz="6000">
                <a:solidFill>
                  <a:schemeClr val="bg1"/>
                </a:solidFill>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B9CABDB3-D3B7-48F8-B9F2-675C6AEF6250}"/>
              </a:ext>
            </a:extLst>
          </p:cNvPr>
          <p:cNvSpPr>
            <a:spLocks noGrp="1"/>
          </p:cNvSpPr>
          <p:nvPr>
            <p:ph type="subTitle" idx="1"/>
          </p:nvPr>
        </p:nvSpPr>
        <p:spPr>
          <a:xfrm>
            <a:off x="576070" y="4987612"/>
            <a:ext cx="9116568" cy="539496"/>
          </a:xfrm>
        </p:spPr>
        <p:txBody>
          <a:bodyPr tIns="91440" bIns="9144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Rounded Corners 7">
            <a:extLst>
              <a:ext uri="{FF2B5EF4-FFF2-40B4-BE49-F238E27FC236}">
                <a16:creationId xmlns:a16="http://schemas.microsoft.com/office/drawing/2014/main" id="{E116E25A-3CFA-9C35-54CE-B671E4227702}"/>
              </a:ext>
            </a:extLst>
          </p:cNvPr>
          <p:cNvSpPr/>
          <p:nvPr userDrawn="1"/>
        </p:nvSpPr>
        <p:spPr>
          <a:xfrm>
            <a:off x="709160" y="2889701"/>
            <a:ext cx="1554480" cy="45720"/>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9" name="Graphic 8">
            <a:extLst>
              <a:ext uri="{FF2B5EF4-FFF2-40B4-BE49-F238E27FC236}">
                <a16:creationId xmlns:a16="http://schemas.microsoft.com/office/drawing/2014/main" id="{6CA8D741-8F2A-BEFF-7261-78FDCDD872DF}"/>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533" y="5746223"/>
            <a:ext cx="1682067" cy="357253"/>
          </a:xfrm>
          <a:prstGeom prst="rect">
            <a:avLst/>
          </a:prstGeom>
        </p:spPr>
      </p:pic>
    </p:spTree>
    <p:extLst>
      <p:ext uri="{BB962C8B-B14F-4D97-AF65-F5344CB8AC3E}">
        <p14:creationId xmlns:p14="http://schemas.microsoft.com/office/powerpoint/2010/main" val="8320897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Breaker_2">
    <p:bg>
      <p:bgPr>
        <a:solidFill>
          <a:srgbClr val="EDEEF2"/>
        </a:solidFill>
        <a:effectLst/>
      </p:bgPr>
    </p:bg>
    <p:spTree>
      <p:nvGrpSpPr>
        <p:cNvPr id="1" name=""/>
        <p:cNvGrpSpPr/>
        <p:nvPr/>
      </p:nvGrpSpPr>
      <p:grpSpPr>
        <a:xfrm>
          <a:off x="0" y="0"/>
          <a:ext cx="0" cy="0"/>
          <a:chOff x="0" y="0"/>
          <a:chExt cx="0" cy="0"/>
        </a:xfrm>
      </p:grpSpPr>
      <p:sp>
        <p:nvSpPr>
          <p:cNvPr id="7" name="Graphic 5">
            <a:extLst>
              <a:ext uri="{FF2B5EF4-FFF2-40B4-BE49-F238E27FC236}">
                <a16:creationId xmlns:a16="http://schemas.microsoft.com/office/drawing/2014/main" id="{DA2B494A-4F8F-D29F-C067-61B8F3DF867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solidFill>
            <a:schemeClr val="bg1">
              <a:alpha val="10000"/>
            </a:schemeClr>
          </a:solidFill>
          <a:ln w="62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19F14A1-8ECD-599C-2B62-41314CDC59C0}"/>
              </a:ext>
            </a:extLst>
          </p:cNvPr>
          <p:cNvSpPr>
            <a:spLocks noGrp="1"/>
          </p:cNvSpPr>
          <p:nvPr>
            <p:ph type="ctrTitle" hasCustomPrompt="1"/>
          </p:nvPr>
        </p:nvSpPr>
        <p:spPr>
          <a:xfrm>
            <a:off x="576072" y="3154680"/>
            <a:ext cx="9116568" cy="1792224"/>
          </a:xfrm>
        </p:spPr>
        <p:txBody>
          <a:bodyPr wrap="square" tIns="45720" bIns="45720" anchor="ctr">
            <a:spAutoFit/>
          </a:bodyPr>
          <a:lstStyle>
            <a:lvl1pPr algn="l">
              <a:defRPr sz="6000">
                <a:solidFill>
                  <a:schemeClr val="tx1"/>
                </a:solidFill>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B9CABDB3-D3B7-48F8-B9F2-675C6AEF6250}"/>
              </a:ext>
            </a:extLst>
          </p:cNvPr>
          <p:cNvSpPr>
            <a:spLocks noGrp="1"/>
          </p:cNvSpPr>
          <p:nvPr>
            <p:ph type="subTitle" idx="1"/>
          </p:nvPr>
        </p:nvSpPr>
        <p:spPr>
          <a:xfrm>
            <a:off x="576070" y="4987612"/>
            <a:ext cx="9116568" cy="539496"/>
          </a:xfrm>
        </p:spPr>
        <p:txBody>
          <a:bodyPr tIns="91440" bIns="91440">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Rounded Corners 7">
            <a:extLst>
              <a:ext uri="{FF2B5EF4-FFF2-40B4-BE49-F238E27FC236}">
                <a16:creationId xmlns:a16="http://schemas.microsoft.com/office/drawing/2014/main" id="{E116E25A-3CFA-9C35-54CE-B671E4227702}"/>
              </a:ext>
            </a:extLst>
          </p:cNvPr>
          <p:cNvSpPr/>
          <p:nvPr userDrawn="1"/>
        </p:nvSpPr>
        <p:spPr>
          <a:xfrm>
            <a:off x="709160" y="2889701"/>
            <a:ext cx="1554480" cy="457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9" name="Graphic 8">
            <a:extLst>
              <a:ext uri="{FF2B5EF4-FFF2-40B4-BE49-F238E27FC236}">
                <a16:creationId xmlns:a16="http://schemas.microsoft.com/office/drawing/2014/main" id="{6CA8D741-8F2A-BEFF-7261-78FDCDD872DF}"/>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533" y="5746223"/>
            <a:ext cx="1682067" cy="357253"/>
          </a:xfrm>
          <a:prstGeom prst="rect">
            <a:avLst/>
          </a:prstGeom>
        </p:spPr>
      </p:pic>
    </p:spTree>
    <p:extLst>
      <p:ext uri="{BB962C8B-B14F-4D97-AF65-F5344CB8AC3E}">
        <p14:creationId xmlns:p14="http://schemas.microsoft.com/office/powerpoint/2010/main" val="74760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Breaker_2">
    <p:bg>
      <p:bgPr>
        <a:solidFill>
          <a:srgbClr val="EDEEF2"/>
        </a:solidFill>
        <a:effectLst/>
      </p:bgPr>
    </p:bg>
    <p:spTree>
      <p:nvGrpSpPr>
        <p:cNvPr id="1" name=""/>
        <p:cNvGrpSpPr/>
        <p:nvPr/>
      </p:nvGrpSpPr>
      <p:grpSpPr>
        <a:xfrm>
          <a:off x="0" y="0"/>
          <a:ext cx="0" cy="0"/>
          <a:chOff x="0" y="0"/>
          <a:chExt cx="0" cy="0"/>
        </a:xfrm>
      </p:grpSpPr>
      <p:sp>
        <p:nvSpPr>
          <p:cNvPr id="7" name="Graphic 5">
            <a:extLst>
              <a:ext uri="{FF2B5EF4-FFF2-40B4-BE49-F238E27FC236}">
                <a16:creationId xmlns:a16="http://schemas.microsoft.com/office/drawing/2014/main" id="{DA2B494A-4F8F-D29F-C067-61B8F3DF867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solidFill>
            <a:schemeClr val="bg1">
              <a:alpha val="10000"/>
            </a:schemeClr>
          </a:solidFill>
          <a:ln w="62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19F14A1-8ECD-599C-2B62-41314CDC59C0}"/>
              </a:ext>
            </a:extLst>
          </p:cNvPr>
          <p:cNvSpPr>
            <a:spLocks noGrp="1"/>
          </p:cNvSpPr>
          <p:nvPr>
            <p:ph type="ctrTitle" hasCustomPrompt="1"/>
          </p:nvPr>
        </p:nvSpPr>
        <p:spPr>
          <a:xfrm>
            <a:off x="576072" y="3154680"/>
            <a:ext cx="9116568" cy="1792224"/>
          </a:xfrm>
        </p:spPr>
        <p:txBody>
          <a:bodyPr wrap="square" tIns="45720" bIns="45720" anchor="ctr">
            <a:spAutoFit/>
          </a:bodyPr>
          <a:lstStyle>
            <a:lvl1pPr algn="l">
              <a:defRPr sz="6000">
                <a:solidFill>
                  <a:schemeClr val="tx1"/>
                </a:solidFill>
              </a:defRPr>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B9CABDB3-D3B7-48F8-B9F2-675C6AEF6250}"/>
              </a:ext>
            </a:extLst>
          </p:cNvPr>
          <p:cNvSpPr>
            <a:spLocks noGrp="1"/>
          </p:cNvSpPr>
          <p:nvPr>
            <p:ph type="subTitle" idx="1"/>
          </p:nvPr>
        </p:nvSpPr>
        <p:spPr>
          <a:xfrm>
            <a:off x="576070" y="4987612"/>
            <a:ext cx="9116568" cy="539496"/>
          </a:xfrm>
        </p:spPr>
        <p:txBody>
          <a:bodyPr tIns="91440" bIns="91440">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Rounded Corners 7">
            <a:extLst>
              <a:ext uri="{FF2B5EF4-FFF2-40B4-BE49-F238E27FC236}">
                <a16:creationId xmlns:a16="http://schemas.microsoft.com/office/drawing/2014/main" id="{E116E25A-3CFA-9C35-54CE-B671E4227702}"/>
              </a:ext>
            </a:extLst>
          </p:cNvPr>
          <p:cNvSpPr/>
          <p:nvPr userDrawn="1"/>
        </p:nvSpPr>
        <p:spPr>
          <a:xfrm>
            <a:off x="709160" y="2889701"/>
            <a:ext cx="1554480" cy="457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9" name="Graphic 8">
            <a:extLst>
              <a:ext uri="{FF2B5EF4-FFF2-40B4-BE49-F238E27FC236}">
                <a16:creationId xmlns:a16="http://schemas.microsoft.com/office/drawing/2014/main" id="{6CA8D741-8F2A-BEFF-7261-78FDCDD872DF}"/>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8533" y="5746223"/>
            <a:ext cx="1682067" cy="357253"/>
          </a:xfrm>
          <a:prstGeom prst="rect">
            <a:avLst/>
          </a:prstGeom>
        </p:spPr>
      </p:pic>
    </p:spTree>
    <p:extLst>
      <p:ext uri="{BB962C8B-B14F-4D97-AF65-F5344CB8AC3E}">
        <p14:creationId xmlns:p14="http://schemas.microsoft.com/office/powerpoint/2010/main" val="3665841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and column 1" preserve="1" userDrawn="1">
  <p:cSld name="Title and column 1">
    <p:bg>
      <p:bgPr>
        <a:solidFill>
          <a:schemeClr val="bg1"/>
        </a:solidFill>
        <a:effectLst/>
      </p:bgPr>
    </p:bg>
    <p:spTree>
      <p:nvGrpSpPr>
        <p:cNvPr id="1" name="Shape 41"/>
        <p:cNvGrpSpPr/>
        <p:nvPr/>
      </p:nvGrpSpPr>
      <p:grpSpPr>
        <a:xfrm>
          <a:off x="0" y="0"/>
          <a:ext cx="0" cy="0"/>
          <a:chOff x="0" y="0"/>
          <a:chExt cx="0" cy="0"/>
        </a:xfrm>
      </p:grpSpPr>
      <p:pic>
        <p:nvPicPr>
          <p:cNvPr id="1026" name="Picture 2">
            <a:extLst>
              <a:ext uri="{FF2B5EF4-FFF2-40B4-BE49-F238E27FC236}">
                <a16:creationId xmlns:a16="http://schemas.microsoft.com/office/drawing/2014/main" id="{D18DF10C-7784-7A5E-9A01-15F5DB17E20A}"/>
              </a:ext>
            </a:extLst>
          </p:cNvPr>
          <p:cNvPicPr>
            <a:picLocks noChangeAspect="1" noChangeArrowheads="1"/>
          </p:cNvPicPr>
          <p:nvPr userDrawn="1"/>
        </p:nvPicPr>
        <p:blipFill rotWithShape="1">
          <a:blip r:embed="rId2" cstate="hqprint">
            <a:extLst>
              <a:ext uri="{28A0092B-C50C-407E-A947-70E740481C1C}">
                <a14:useLocalDpi xmlns:a14="http://schemas.microsoft.com/office/drawing/2010/main"/>
              </a:ext>
            </a:extLst>
          </a:blip>
          <a:srcRect/>
          <a:stretch/>
        </p:blipFill>
        <p:spPr bwMode="auto">
          <a:xfrm>
            <a:off x="0" y="1"/>
            <a:ext cx="4267200" cy="6857999"/>
          </a:xfrm>
          <a:prstGeom prst="rect">
            <a:avLst/>
          </a:prstGeom>
          <a:extLst>
            <a:ext uri="{909E8E84-426E-40DD-AFC4-6F175D3DCCD1}">
              <a14:hiddenFill xmlns:a14="http://schemas.microsoft.com/office/drawing/2010/main">
                <a:solidFill>
                  <a:srgbClr val="FFFFFF"/>
                </a:solidFill>
              </a14:hiddenFill>
            </a:ext>
          </a:extLst>
        </p:spPr>
      </p:pic>
      <p:sp>
        <p:nvSpPr>
          <p:cNvPr id="31" name="Google Shape;44;p45">
            <a:extLst>
              <a:ext uri="{FF2B5EF4-FFF2-40B4-BE49-F238E27FC236}">
                <a16:creationId xmlns:a16="http://schemas.microsoft.com/office/drawing/2014/main" id="{FB372DCC-EB1C-DD70-7C8A-A2EC318580B9}"/>
              </a:ext>
            </a:extLst>
          </p:cNvPr>
          <p:cNvSpPr txBox="1">
            <a:spLocks noGrp="1"/>
          </p:cNvSpPr>
          <p:nvPr>
            <p:ph type="title" hasCustomPrompt="1"/>
          </p:nvPr>
        </p:nvSpPr>
        <p:spPr>
          <a:xfrm>
            <a:off x="4857315" y="1140093"/>
            <a:ext cx="6534338" cy="878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200"/>
              <a:buNone/>
              <a:defRPr sz="4800" b="1" i="0">
                <a:solidFill>
                  <a:schemeClr val="tx1"/>
                </a:solidFill>
                <a:latin typeface="DM Sans" pitchFamily="2" charset="0"/>
                <a:cs typeface="Arial" panose="020B0604020202020204" pitchFamily="34" charset="0"/>
              </a:defRPr>
            </a:lvl1pPr>
            <a:lvl2pPr lvl="1" algn="ctr">
              <a:lnSpc>
                <a:spcPct val="100000"/>
              </a:lnSpc>
              <a:spcBef>
                <a:spcPts val="0"/>
              </a:spcBef>
              <a:spcAft>
                <a:spcPts val="0"/>
              </a:spcAft>
              <a:buSzPts val="2800"/>
              <a:buNone/>
              <a:defRPr>
                <a:latin typeface="Arial"/>
                <a:ea typeface="Arial"/>
                <a:cs typeface="Arial"/>
                <a:sym typeface="Arial"/>
              </a:defRPr>
            </a:lvl2pPr>
            <a:lvl3pPr lvl="2" algn="ctr">
              <a:lnSpc>
                <a:spcPct val="100000"/>
              </a:lnSpc>
              <a:spcBef>
                <a:spcPts val="0"/>
              </a:spcBef>
              <a:spcAft>
                <a:spcPts val="0"/>
              </a:spcAft>
              <a:buSzPts val="2800"/>
              <a:buNone/>
              <a:defRPr>
                <a:latin typeface="Arial"/>
                <a:ea typeface="Arial"/>
                <a:cs typeface="Arial"/>
                <a:sym typeface="Arial"/>
              </a:defRPr>
            </a:lvl3pPr>
            <a:lvl4pPr lvl="3" algn="ctr">
              <a:lnSpc>
                <a:spcPct val="100000"/>
              </a:lnSpc>
              <a:spcBef>
                <a:spcPts val="0"/>
              </a:spcBef>
              <a:spcAft>
                <a:spcPts val="0"/>
              </a:spcAft>
              <a:buSzPts val="2800"/>
              <a:buNone/>
              <a:defRPr>
                <a:latin typeface="Arial"/>
                <a:ea typeface="Arial"/>
                <a:cs typeface="Arial"/>
                <a:sym typeface="Arial"/>
              </a:defRPr>
            </a:lvl4pPr>
            <a:lvl5pPr lvl="4" algn="ctr">
              <a:lnSpc>
                <a:spcPct val="100000"/>
              </a:lnSpc>
              <a:spcBef>
                <a:spcPts val="0"/>
              </a:spcBef>
              <a:spcAft>
                <a:spcPts val="0"/>
              </a:spcAft>
              <a:buSzPts val="2800"/>
              <a:buNone/>
              <a:defRPr>
                <a:latin typeface="Arial"/>
                <a:ea typeface="Arial"/>
                <a:cs typeface="Arial"/>
                <a:sym typeface="Arial"/>
              </a:defRPr>
            </a:lvl5pPr>
            <a:lvl6pPr lvl="5" algn="ctr">
              <a:lnSpc>
                <a:spcPct val="100000"/>
              </a:lnSpc>
              <a:spcBef>
                <a:spcPts val="0"/>
              </a:spcBef>
              <a:spcAft>
                <a:spcPts val="0"/>
              </a:spcAft>
              <a:buSzPts val="2800"/>
              <a:buNone/>
              <a:defRPr>
                <a:latin typeface="Arial"/>
                <a:ea typeface="Arial"/>
                <a:cs typeface="Arial"/>
                <a:sym typeface="Arial"/>
              </a:defRPr>
            </a:lvl6pPr>
            <a:lvl7pPr lvl="6" algn="ctr">
              <a:lnSpc>
                <a:spcPct val="100000"/>
              </a:lnSpc>
              <a:spcBef>
                <a:spcPts val="0"/>
              </a:spcBef>
              <a:spcAft>
                <a:spcPts val="0"/>
              </a:spcAft>
              <a:buSzPts val="2800"/>
              <a:buNone/>
              <a:defRPr>
                <a:latin typeface="Arial"/>
                <a:ea typeface="Arial"/>
                <a:cs typeface="Arial"/>
                <a:sym typeface="Arial"/>
              </a:defRPr>
            </a:lvl7pPr>
            <a:lvl8pPr lvl="7" algn="ctr">
              <a:lnSpc>
                <a:spcPct val="100000"/>
              </a:lnSpc>
              <a:spcBef>
                <a:spcPts val="0"/>
              </a:spcBef>
              <a:spcAft>
                <a:spcPts val="0"/>
              </a:spcAft>
              <a:buSzPts val="2800"/>
              <a:buNone/>
              <a:defRPr>
                <a:latin typeface="Arial"/>
                <a:ea typeface="Arial"/>
                <a:cs typeface="Arial"/>
                <a:sym typeface="Arial"/>
              </a:defRPr>
            </a:lvl8pPr>
            <a:lvl9pPr lvl="8" algn="ctr">
              <a:lnSpc>
                <a:spcPct val="100000"/>
              </a:lnSpc>
              <a:spcBef>
                <a:spcPts val="0"/>
              </a:spcBef>
              <a:spcAft>
                <a:spcPts val="0"/>
              </a:spcAft>
              <a:buSzPts val="2800"/>
              <a:buNone/>
              <a:defRPr>
                <a:latin typeface="Arial"/>
                <a:ea typeface="Arial"/>
                <a:cs typeface="Arial"/>
                <a:sym typeface="Arial"/>
              </a:defRPr>
            </a:lvl9pPr>
          </a:lstStyle>
          <a:p>
            <a:r>
              <a:rPr lang="en-US"/>
              <a:t>Click to edit master title style</a:t>
            </a:r>
          </a:p>
        </p:txBody>
      </p:sp>
      <p:sp>
        <p:nvSpPr>
          <p:cNvPr id="33" name="Google Shape;46;p45">
            <a:extLst>
              <a:ext uri="{FF2B5EF4-FFF2-40B4-BE49-F238E27FC236}">
                <a16:creationId xmlns:a16="http://schemas.microsoft.com/office/drawing/2014/main" id="{5C16DD43-D3E2-F7C2-F63D-B01E5DA633E0}"/>
              </a:ext>
            </a:extLst>
          </p:cNvPr>
          <p:cNvSpPr txBox="1">
            <a:spLocks noGrp="1"/>
          </p:cNvSpPr>
          <p:nvPr>
            <p:ph type="body" idx="2"/>
          </p:nvPr>
        </p:nvSpPr>
        <p:spPr>
          <a:xfrm>
            <a:off x="5522477" y="2264554"/>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35" name="Google Shape;48;p45">
            <a:extLst>
              <a:ext uri="{FF2B5EF4-FFF2-40B4-BE49-F238E27FC236}">
                <a16:creationId xmlns:a16="http://schemas.microsoft.com/office/drawing/2014/main" id="{932D532C-9F85-20E2-B3DB-D2D773AB0FD9}"/>
              </a:ext>
            </a:extLst>
          </p:cNvPr>
          <p:cNvSpPr txBox="1">
            <a:spLocks noGrp="1"/>
          </p:cNvSpPr>
          <p:nvPr>
            <p:ph type="body" idx="4"/>
          </p:nvPr>
        </p:nvSpPr>
        <p:spPr>
          <a:xfrm>
            <a:off x="5522477" y="2955951"/>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37" name="Google Shape;50;p45">
            <a:extLst>
              <a:ext uri="{FF2B5EF4-FFF2-40B4-BE49-F238E27FC236}">
                <a16:creationId xmlns:a16="http://schemas.microsoft.com/office/drawing/2014/main" id="{A388C273-DB27-F24E-3875-D5C7F33656B2}"/>
              </a:ext>
            </a:extLst>
          </p:cNvPr>
          <p:cNvSpPr txBox="1">
            <a:spLocks noGrp="1"/>
          </p:cNvSpPr>
          <p:nvPr>
            <p:ph type="body" idx="6"/>
          </p:nvPr>
        </p:nvSpPr>
        <p:spPr>
          <a:xfrm>
            <a:off x="5522477" y="3647348"/>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39" name="Google Shape;52;p45">
            <a:extLst>
              <a:ext uri="{FF2B5EF4-FFF2-40B4-BE49-F238E27FC236}">
                <a16:creationId xmlns:a16="http://schemas.microsoft.com/office/drawing/2014/main" id="{A1CA6B5E-E955-5F29-64D4-960E1C142469}"/>
              </a:ext>
            </a:extLst>
          </p:cNvPr>
          <p:cNvSpPr txBox="1">
            <a:spLocks noGrp="1"/>
          </p:cNvSpPr>
          <p:nvPr>
            <p:ph type="body" idx="8"/>
          </p:nvPr>
        </p:nvSpPr>
        <p:spPr>
          <a:xfrm>
            <a:off x="5522477" y="4338745"/>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41" name="Google Shape;50;p45">
            <a:extLst>
              <a:ext uri="{FF2B5EF4-FFF2-40B4-BE49-F238E27FC236}">
                <a16:creationId xmlns:a16="http://schemas.microsoft.com/office/drawing/2014/main" id="{A6DFC1F5-AA7B-36FD-1497-A15468644EE6}"/>
              </a:ext>
            </a:extLst>
          </p:cNvPr>
          <p:cNvSpPr txBox="1">
            <a:spLocks noGrp="1"/>
          </p:cNvSpPr>
          <p:nvPr>
            <p:ph type="body" idx="11"/>
          </p:nvPr>
        </p:nvSpPr>
        <p:spPr>
          <a:xfrm>
            <a:off x="5522477" y="5027235"/>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43" name="Google Shape;52;p45">
            <a:extLst>
              <a:ext uri="{FF2B5EF4-FFF2-40B4-BE49-F238E27FC236}">
                <a16:creationId xmlns:a16="http://schemas.microsoft.com/office/drawing/2014/main" id="{26F2A8C7-A4F0-E314-CE9A-25E1761B128F}"/>
              </a:ext>
            </a:extLst>
          </p:cNvPr>
          <p:cNvSpPr txBox="1">
            <a:spLocks noGrp="1"/>
          </p:cNvSpPr>
          <p:nvPr>
            <p:ph type="body" idx="13"/>
          </p:nvPr>
        </p:nvSpPr>
        <p:spPr>
          <a:xfrm>
            <a:off x="5522477" y="5733021"/>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3" name="Text Placeholder 2">
            <a:extLst>
              <a:ext uri="{FF2B5EF4-FFF2-40B4-BE49-F238E27FC236}">
                <a16:creationId xmlns:a16="http://schemas.microsoft.com/office/drawing/2014/main" id="{8F2A96E4-3991-AE4F-994D-A56E9D157A6F}"/>
              </a:ext>
            </a:extLst>
          </p:cNvPr>
          <p:cNvSpPr>
            <a:spLocks noGrp="1"/>
          </p:cNvSpPr>
          <p:nvPr>
            <p:ph type="body" sz="quarter" idx="14" hasCustomPrompt="1"/>
          </p:nvPr>
        </p:nvSpPr>
        <p:spPr>
          <a:xfrm>
            <a:off x="4857315" y="2264555"/>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sp>
        <p:nvSpPr>
          <p:cNvPr id="66" name="Text Placeholder 2">
            <a:extLst>
              <a:ext uri="{FF2B5EF4-FFF2-40B4-BE49-F238E27FC236}">
                <a16:creationId xmlns:a16="http://schemas.microsoft.com/office/drawing/2014/main" id="{0C36F049-7478-2BB7-EA8D-710167D78DDB}"/>
              </a:ext>
            </a:extLst>
          </p:cNvPr>
          <p:cNvSpPr>
            <a:spLocks noGrp="1"/>
          </p:cNvSpPr>
          <p:nvPr>
            <p:ph type="body" sz="quarter" idx="15" hasCustomPrompt="1"/>
          </p:nvPr>
        </p:nvSpPr>
        <p:spPr>
          <a:xfrm>
            <a:off x="4857315" y="2955225"/>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sp>
        <p:nvSpPr>
          <p:cNvPr id="68" name="Text Placeholder 2">
            <a:extLst>
              <a:ext uri="{FF2B5EF4-FFF2-40B4-BE49-F238E27FC236}">
                <a16:creationId xmlns:a16="http://schemas.microsoft.com/office/drawing/2014/main" id="{DDDD45DD-9600-1945-6392-999F9ACE55AB}"/>
              </a:ext>
            </a:extLst>
          </p:cNvPr>
          <p:cNvSpPr>
            <a:spLocks noGrp="1"/>
          </p:cNvSpPr>
          <p:nvPr>
            <p:ph type="body" sz="quarter" idx="16" hasCustomPrompt="1"/>
          </p:nvPr>
        </p:nvSpPr>
        <p:spPr>
          <a:xfrm>
            <a:off x="4857315" y="3645895"/>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sp>
        <p:nvSpPr>
          <p:cNvPr id="69" name="Text Placeholder 2">
            <a:extLst>
              <a:ext uri="{FF2B5EF4-FFF2-40B4-BE49-F238E27FC236}">
                <a16:creationId xmlns:a16="http://schemas.microsoft.com/office/drawing/2014/main" id="{8E035E39-4F99-703E-FBE2-B564E09BFB48}"/>
              </a:ext>
            </a:extLst>
          </p:cNvPr>
          <p:cNvSpPr>
            <a:spLocks noGrp="1"/>
          </p:cNvSpPr>
          <p:nvPr>
            <p:ph type="body" sz="quarter" idx="17" hasCustomPrompt="1"/>
          </p:nvPr>
        </p:nvSpPr>
        <p:spPr>
          <a:xfrm>
            <a:off x="4857315" y="4336565"/>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sp>
        <p:nvSpPr>
          <p:cNvPr id="70" name="Text Placeholder 2">
            <a:extLst>
              <a:ext uri="{FF2B5EF4-FFF2-40B4-BE49-F238E27FC236}">
                <a16:creationId xmlns:a16="http://schemas.microsoft.com/office/drawing/2014/main" id="{8C73A192-0E61-0A18-DE1A-D294883C905E}"/>
              </a:ext>
            </a:extLst>
          </p:cNvPr>
          <p:cNvSpPr>
            <a:spLocks noGrp="1"/>
          </p:cNvSpPr>
          <p:nvPr>
            <p:ph type="body" sz="quarter" idx="18" hasCustomPrompt="1"/>
          </p:nvPr>
        </p:nvSpPr>
        <p:spPr>
          <a:xfrm>
            <a:off x="4857315" y="5027235"/>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sp>
        <p:nvSpPr>
          <p:cNvPr id="71" name="Text Placeholder 2">
            <a:extLst>
              <a:ext uri="{FF2B5EF4-FFF2-40B4-BE49-F238E27FC236}">
                <a16:creationId xmlns:a16="http://schemas.microsoft.com/office/drawing/2014/main" id="{43D700E6-EA67-63F4-3624-BA795CA2DFDC}"/>
              </a:ext>
            </a:extLst>
          </p:cNvPr>
          <p:cNvSpPr>
            <a:spLocks noGrp="1"/>
          </p:cNvSpPr>
          <p:nvPr>
            <p:ph type="body" sz="quarter" idx="19" hasCustomPrompt="1"/>
          </p:nvPr>
        </p:nvSpPr>
        <p:spPr>
          <a:xfrm>
            <a:off x="4857315" y="5733021"/>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pic>
        <p:nvPicPr>
          <p:cNvPr id="72" name="Graphic 71">
            <a:extLst>
              <a:ext uri="{FF2B5EF4-FFF2-40B4-BE49-F238E27FC236}">
                <a16:creationId xmlns:a16="http://schemas.microsoft.com/office/drawing/2014/main" id="{D77CA28F-772F-426C-113F-39A26589E372}"/>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6100" y="6449546"/>
            <a:ext cx="831167" cy="176531"/>
          </a:xfrm>
          <a:prstGeom prst="rect">
            <a:avLst/>
          </a:prstGeom>
        </p:spPr>
      </p:pic>
      <p:sp>
        <p:nvSpPr>
          <p:cNvPr id="73" name="Google Shape;8;p38">
            <a:extLst>
              <a:ext uri="{FF2B5EF4-FFF2-40B4-BE49-F238E27FC236}">
                <a16:creationId xmlns:a16="http://schemas.microsoft.com/office/drawing/2014/main" id="{479C8B2A-6052-20E6-2F0B-4B229E3D229B}"/>
              </a:ext>
            </a:extLst>
          </p:cNvPr>
          <p:cNvSpPr txBox="1">
            <a:spLocks noGrp="1"/>
          </p:cNvSpPr>
          <p:nvPr>
            <p:ph type="sldNum" idx="12"/>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cxnSp>
        <p:nvCxnSpPr>
          <p:cNvPr id="5" name="Straight Connector 4">
            <a:extLst>
              <a:ext uri="{FF2B5EF4-FFF2-40B4-BE49-F238E27FC236}">
                <a16:creationId xmlns:a16="http://schemas.microsoft.com/office/drawing/2014/main" id="{D679FF2A-E81E-B903-DEFC-96D38C64B574}"/>
              </a:ext>
            </a:extLst>
          </p:cNvPr>
          <p:cNvCxnSpPr>
            <a:cxnSpLocks/>
          </p:cNvCxnSpPr>
          <p:nvPr userDrawn="1"/>
        </p:nvCxnSpPr>
        <p:spPr>
          <a:xfrm>
            <a:off x="4857315" y="2264554"/>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F3BC5D-2652-FADC-F48B-11C8493835A5}"/>
              </a:ext>
            </a:extLst>
          </p:cNvPr>
          <p:cNvCxnSpPr>
            <a:cxnSpLocks/>
          </p:cNvCxnSpPr>
          <p:nvPr userDrawn="1"/>
        </p:nvCxnSpPr>
        <p:spPr>
          <a:xfrm>
            <a:off x="4857315" y="2955224"/>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AFABDF3-46D6-F588-5E6D-F360A8ECB624}"/>
              </a:ext>
            </a:extLst>
          </p:cNvPr>
          <p:cNvCxnSpPr>
            <a:cxnSpLocks/>
          </p:cNvCxnSpPr>
          <p:nvPr userDrawn="1"/>
        </p:nvCxnSpPr>
        <p:spPr>
          <a:xfrm>
            <a:off x="4857315" y="3645894"/>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266CA62-353B-D8D1-35EC-B4348AA5548D}"/>
              </a:ext>
            </a:extLst>
          </p:cNvPr>
          <p:cNvCxnSpPr>
            <a:cxnSpLocks/>
          </p:cNvCxnSpPr>
          <p:nvPr userDrawn="1"/>
        </p:nvCxnSpPr>
        <p:spPr>
          <a:xfrm>
            <a:off x="4857315" y="4336564"/>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EA9FF2-2397-02A2-AB54-3F2EB5D85810}"/>
              </a:ext>
            </a:extLst>
          </p:cNvPr>
          <p:cNvCxnSpPr>
            <a:cxnSpLocks/>
          </p:cNvCxnSpPr>
          <p:nvPr userDrawn="1"/>
        </p:nvCxnSpPr>
        <p:spPr>
          <a:xfrm>
            <a:off x="4857315" y="5027234"/>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54232D-0C6E-B756-84A2-926E4D411968}"/>
              </a:ext>
            </a:extLst>
          </p:cNvPr>
          <p:cNvCxnSpPr>
            <a:cxnSpLocks/>
          </p:cNvCxnSpPr>
          <p:nvPr userDrawn="1"/>
        </p:nvCxnSpPr>
        <p:spPr>
          <a:xfrm>
            <a:off x="4857315" y="5717906"/>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69F85D1-93DF-A6AB-D943-DDF81B010225}"/>
              </a:ext>
            </a:extLst>
          </p:cNvPr>
          <p:cNvSpPr txBox="1"/>
          <p:nvPr userDrawn="1"/>
        </p:nvSpPr>
        <p:spPr>
          <a:xfrm>
            <a:off x="12547600" y="0"/>
            <a:ext cx="5306261" cy="2308324"/>
          </a:xfrm>
          <a:prstGeom prst="rect">
            <a:avLst/>
          </a:prstGeom>
          <a:solidFill>
            <a:srgbClr val="FFFF00"/>
          </a:solidFill>
          <a:ln>
            <a:noFill/>
          </a:ln>
        </p:spPr>
        <p:txBody>
          <a:bodyPr wrap="none" rtlCol="0">
            <a:spAutoFit/>
          </a:bodyPr>
          <a:lstStyle/>
          <a:p>
            <a:pPr algn="l"/>
            <a:r>
              <a:rPr lang="en-US" sz="1800" b="0" i="0" u="none" strike="noStrike" baseline="0">
                <a:solidFill>
                  <a:srgbClr val="5D5D5D"/>
                </a:solidFill>
                <a:latin typeface="DM Sans" pitchFamily="2" charset="0"/>
              </a:rPr>
              <a:t>To Update Image:</a:t>
            </a:r>
          </a:p>
          <a:p>
            <a:pPr marL="342900" indent="-342900" algn="l">
              <a:buAutoNum type="arabicPeriod"/>
            </a:pPr>
            <a:r>
              <a:rPr lang="en-US">
                <a:solidFill>
                  <a:srgbClr val="5D5D5D"/>
                </a:solidFill>
                <a:latin typeface="DM Sans" pitchFamily="2" charset="0"/>
              </a:rPr>
              <a:t>Select</a:t>
            </a:r>
          </a:p>
          <a:p>
            <a:pPr marL="342900" indent="-342900" algn="l">
              <a:buAutoNum type="arabicPeriod"/>
            </a:pPr>
            <a:r>
              <a:rPr lang="en-US" sz="1800" b="0" i="0" u="none" strike="noStrike" baseline="0">
                <a:solidFill>
                  <a:srgbClr val="5D5D5D"/>
                </a:solidFill>
                <a:latin typeface="DM Sans" pitchFamily="2" charset="0"/>
              </a:rPr>
              <a:t>Go to “Picture Format” on top menu bar</a:t>
            </a:r>
          </a:p>
          <a:p>
            <a:pPr marL="342900" indent="-342900" algn="l">
              <a:buAutoNum type="arabicPeriod"/>
            </a:pPr>
            <a:r>
              <a:rPr lang="en-US">
                <a:solidFill>
                  <a:srgbClr val="5D5D5D"/>
                </a:solidFill>
                <a:latin typeface="DM Sans" pitchFamily="2" charset="0"/>
              </a:rPr>
              <a:t>Select ”Change Picture”</a:t>
            </a:r>
          </a:p>
          <a:p>
            <a:pPr marL="342900" indent="-342900" algn="l">
              <a:buAutoNum type="arabicPeriod"/>
            </a:pPr>
            <a:r>
              <a:rPr lang="en-US" sz="1800" b="0" i="0" u="none" strike="noStrike" baseline="0">
                <a:solidFill>
                  <a:srgbClr val="5D5D5D"/>
                </a:solidFill>
                <a:latin typeface="DM Sans" pitchFamily="2" charset="0"/>
              </a:rPr>
              <a:t>Chose “From a file” in the </a:t>
            </a:r>
            <a:r>
              <a:rPr lang="en-US">
                <a:solidFill>
                  <a:srgbClr val="5D5D5D"/>
                </a:solidFill>
                <a:latin typeface="DM Sans" pitchFamily="2" charset="0"/>
              </a:rPr>
              <a:t>drop-down list.</a:t>
            </a:r>
          </a:p>
          <a:p>
            <a:pPr marL="342900" indent="-342900" algn="l">
              <a:buAutoNum type="arabicPeriod"/>
            </a:pPr>
            <a:r>
              <a:rPr lang="en-US">
                <a:solidFill>
                  <a:srgbClr val="5D5D5D"/>
                </a:solidFill>
                <a:latin typeface="DM Sans" pitchFamily="2" charset="0"/>
              </a:rPr>
              <a:t>Navigate to the image on your drive. </a:t>
            </a:r>
          </a:p>
          <a:p>
            <a:pPr marL="342900" indent="-342900" algn="l">
              <a:buAutoNum type="arabicPeriod"/>
            </a:pPr>
            <a:r>
              <a:rPr lang="en-US">
                <a:solidFill>
                  <a:srgbClr val="5D5D5D"/>
                </a:solidFill>
                <a:latin typeface="DM Sans" pitchFamily="2" charset="0"/>
              </a:rPr>
              <a:t>Once new image has been placed. </a:t>
            </a:r>
          </a:p>
          <a:p>
            <a:pPr marL="342900" indent="-342900" algn="l">
              <a:buAutoNum type="arabicPeriod"/>
            </a:pPr>
            <a:r>
              <a:rPr lang="en-US" sz="1800" b="0" i="0" u="none" strike="noStrike" baseline="0">
                <a:solidFill>
                  <a:srgbClr val="5D5D5D"/>
                </a:solidFill>
                <a:latin typeface="DM Sans" pitchFamily="2" charset="0"/>
              </a:rPr>
              <a:t>Choose Crop tool to adjust image as needed</a:t>
            </a:r>
          </a:p>
        </p:txBody>
      </p:sp>
    </p:spTree>
    <p:extLst>
      <p:ext uri="{BB962C8B-B14F-4D97-AF65-F5344CB8AC3E}">
        <p14:creationId xmlns:p14="http://schemas.microsoft.com/office/powerpoint/2010/main" val="33552916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257D-83D0-C012-32ED-E778E28FC7D6}"/>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3" name="Content Placeholder 2">
            <a:extLst>
              <a:ext uri="{FF2B5EF4-FFF2-40B4-BE49-F238E27FC236}">
                <a16:creationId xmlns:a16="http://schemas.microsoft.com/office/drawing/2014/main" id="{029DCC38-CE4A-BDC5-46F5-B061C349D2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F4D6245-0368-75FC-D7FA-57F106E56361}"/>
              </a:ext>
            </a:extLst>
          </p:cNvPr>
          <p:cNvSpPr>
            <a:spLocks noGrp="1"/>
          </p:cNvSpPr>
          <p:nvPr>
            <p:ph type="sldNum" sz="quarter" idx="12"/>
          </p:nvPr>
        </p:nvSpPr>
        <p:spPr/>
        <p:txBody>
          <a:bodyPr/>
          <a:lstStyle/>
          <a:p>
            <a:fld id="{2D108BD1-5147-4A9C-A1ED-E953304F8716}" type="slidenum">
              <a:rPr lang="en-US" smtClean="0"/>
              <a:t>‹#›</a:t>
            </a:fld>
            <a:endParaRPr lang="en-US"/>
          </a:p>
        </p:txBody>
      </p:sp>
    </p:spTree>
    <p:extLst>
      <p:ext uri="{BB962C8B-B14F-4D97-AF65-F5344CB8AC3E}">
        <p14:creationId xmlns:p14="http://schemas.microsoft.com/office/powerpoint/2010/main" val="697421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257D-83D0-C012-32ED-E778E28FC7D6}"/>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3" name="Content Placeholder 2">
            <a:extLst>
              <a:ext uri="{FF2B5EF4-FFF2-40B4-BE49-F238E27FC236}">
                <a16:creationId xmlns:a16="http://schemas.microsoft.com/office/drawing/2014/main" id="{029DCC38-CE4A-BDC5-46F5-B061C349D254}"/>
              </a:ext>
            </a:extLst>
          </p:cNvPr>
          <p:cNvSpPr>
            <a:spLocks noGrp="1"/>
          </p:cNvSpPr>
          <p:nvPr>
            <p:ph idx="1"/>
          </p:nvPr>
        </p:nvSpPr>
        <p:spPr>
          <a:xfrm>
            <a:off x="502920" y="2903220"/>
            <a:ext cx="10789920" cy="3273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F4D6245-0368-75FC-D7FA-57F106E56361}"/>
              </a:ext>
            </a:extLst>
          </p:cNvPr>
          <p:cNvSpPr>
            <a:spLocks noGrp="1"/>
          </p:cNvSpPr>
          <p:nvPr>
            <p:ph type="sldNum" sz="quarter" idx="12"/>
          </p:nvPr>
        </p:nvSpPr>
        <p:spPr/>
        <p:txBody>
          <a:bodyPr/>
          <a:lstStyle/>
          <a:p>
            <a:fld id="{2D108BD1-5147-4A9C-A1ED-E953304F8716}" type="slidenum">
              <a:rPr lang="en-US" smtClean="0"/>
              <a:t>‹#›</a:t>
            </a:fld>
            <a:endParaRPr lang="en-US"/>
          </a:p>
        </p:txBody>
      </p:sp>
      <p:sp>
        <p:nvSpPr>
          <p:cNvPr id="5" name="Text Placeholder 4">
            <a:extLst>
              <a:ext uri="{FF2B5EF4-FFF2-40B4-BE49-F238E27FC236}">
                <a16:creationId xmlns:a16="http://schemas.microsoft.com/office/drawing/2014/main" id="{A838E7B4-04AD-3882-6898-BC2992D658A4}"/>
              </a:ext>
            </a:extLst>
          </p:cNvPr>
          <p:cNvSpPr>
            <a:spLocks noGrp="1"/>
          </p:cNvSpPr>
          <p:nvPr>
            <p:ph type="body" sz="quarter" idx="13" hasCustomPrompt="1"/>
          </p:nvPr>
        </p:nvSpPr>
        <p:spPr>
          <a:xfrm>
            <a:off x="502920" y="1362456"/>
            <a:ext cx="10789920" cy="475488"/>
          </a:xfrm>
        </p:spPr>
        <p:txBody>
          <a:bodyPr>
            <a:normAutofit/>
          </a:bodyPr>
          <a:lstStyle>
            <a:lvl1pPr marL="0" indent="0">
              <a:spcBef>
                <a:spcPts val="0"/>
              </a:spcBef>
              <a:buFontTx/>
              <a:buNone/>
              <a:defRPr sz="1870"/>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US"/>
              <a:t>Click to add subtitle</a:t>
            </a:r>
          </a:p>
        </p:txBody>
      </p:sp>
      <p:sp>
        <p:nvSpPr>
          <p:cNvPr id="8" name="Text Placeholder 7">
            <a:extLst>
              <a:ext uri="{FF2B5EF4-FFF2-40B4-BE49-F238E27FC236}">
                <a16:creationId xmlns:a16="http://schemas.microsoft.com/office/drawing/2014/main" id="{64637061-C763-B47F-9265-A4F3FDBFD396}"/>
              </a:ext>
            </a:extLst>
          </p:cNvPr>
          <p:cNvSpPr>
            <a:spLocks noGrp="1"/>
          </p:cNvSpPr>
          <p:nvPr>
            <p:ph type="body" sz="quarter" idx="14"/>
          </p:nvPr>
        </p:nvSpPr>
        <p:spPr>
          <a:xfrm>
            <a:off x="502920" y="1956816"/>
            <a:ext cx="10789920" cy="914400"/>
          </a:xfrm>
        </p:spPr>
        <p:txBody>
          <a:bodyPr>
            <a:normAutofit/>
          </a:bodyPr>
          <a:lstStyle>
            <a:lvl1pPr marL="0" indent="0">
              <a:lnSpc>
                <a:spcPct val="95000"/>
              </a:lnSpc>
              <a:spcBef>
                <a:spcPts val="0"/>
              </a:spcBef>
              <a:buNone/>
              <a:defRPr sz="2400">
                <a:solidFill>
                  <a:schemeClr val="tx2"/>
                </a:solidFill>
                <a:latin typeface="DM Sans" pitchFamily="2"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9690804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Content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32BF-C2E8-B5BE-1829-008957335FFB}"/>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5" name="Slide Number Placeholder 4">
            <a:extLst>
              <a:ext uri="{FF2B5EF4-FFF2-40B4-BE49-F238E27FC236}">
                <a16:creationId xmlns:a16="http://schemas.microsoft.com/office/drawing/2014/main" id="{B9659ED1-4D96-D72D-259D-4B6ABDFCDC42}"/>
              </a:ext>
            </a:extLst>
          </p:cNvPr>
          <p:cNvSpPr>
            <a:spLocks noGrp="1"/>
          </p:cNvSpPr>
          <p:nvPr>
            <p:ph type="sldNum" sz="quarter" idx="12"/>
          </p:nvPr>
        </p:nvSpPr>
        <p:spPr/>
        <p:txBody>
          <a:bodyPr/>
          <a:lstStyle/>
          <a:p>
            <a:fld id="{2D108BD1-5147-4A9C-A1ED-E953304F8716}" type="slidenum">
              <a:rPr lang="en-US" smtClean="0"/>
              <a:t>‹#›</a:t>
            </a:fld>
            <a:endParaRPr lang="en-US"/>
          </a:p>
        </p:txBody>
      </p:sp>
    </p:spTree>
    <p:extLst>
      <p:ext uri="{BB962C8B-B14F-4D97-AF65-F5344CB8AC3E}">
        <p14:creationId xmlns:p14="http://schemas.microsoft.com/office/powerpoint/2010/main" val="36850838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1" preserve="1" userDrawn="1">
  <p:cSld name="Title and two columns 1">
    <p:spTree>
      <p:nvGrpSpPr>
        <p:cNvPr id="1" name="Shape 77"/>
        <p:cNvGrpSpPr/>
        <p:nvPr/>
      </p:nvGrpSpPr>
      <p:grpSpPr>
        <a:xfrm>
          <a:off x="0" y="0"/>
          <a:ext cx="0" cy="0"/>
          <a:chOff x="0" y="0"/>
          <a:chExt cx="0" cy="0"/>
        </a:xfrm>
      </p:grpSpPr>
      <p:sp>
        <p:nvSpPr>
          <p:cNvPr id="5" name="Text Placeholder 4">
            <a:extLst>
              <a:ext uri="{FF2B5EF4-FFF2-40B4-BE49-F238E27FC236}">
                <a16:creationId xmlns:a16="http://schemas.microsoft.com/office/drawing/2014/main" id="{97C77290-1720-296E-E095-EA1A1A5F07A1}"/>
              </a:ext>
            </a:extLst>
          </p:cNvPr>
          <p:cNvSpPr>
            <a:spLocks noGrp="1"/>
          </p:cNvSpPr>
          <p:nvPr>
            <p:ph type="body" sz="quarter" idx="18"/>
          </p:nvPr>
        </p:nvSpPr>
        <p:spPr>
          <a:xfrm>
            <a:off x="6143502" y="2691562"/>
            <a:ext cx="5385816"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D8C00856-626D-F92F-2A17-66E61B8D94A7}"/>
              </a:ext>
            </a:extLst>
          </p:cNvPr>
          <p:cNvSpPr>
            <a:spLocks noGrp="1"/>
          </p:cNvSpPr>
          <p:nvPr>
            <p:ph type="body" sz="quarter" idx="17"/>
          </p:nvPr>
        </p:nvSpPr>
        <p:spPr>
          <a:xfrm>
            <a:off x="501367" y="2691562"/>
            <a:ext cx="5385816"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Google Shape;84;p48">
            <a:extLst>
              <a:ext uri="{FF2B5EF4-FFF2-40B4-BE49-F238E27FC236}">
                <a16:creationId xmlns:a16="http://schemas.microsoft.com/office/drawing/2014/main" id="{7C68753F-A3DD-41D6-A106-6E17E344B3D6}"/>
              </a:ext>
            </a:extLst>
          </p:cNvPr>
          <p:cNvSpPr txBox="1">
            <a:spLocks noGrp="1"/>
          </p:cNvSpPr>
          <p:nvPr>
            <p:ph type="title" hasCustomPrompt="1"/>
          </p:nvPr>
        </p:nvSpPr>
        <p:spPr>
          <a:xfrm>
            <a:off x="501567" y="110828"/>
            <a:ext cx="10789920"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4" name="Text Placeholder 2">
            <a:extLst>
              <a:ext uri="{FF2B5EF4-FFF2-40B4-BE49-F238E27FC236}">
                <a16:creationId xmlns:a16="http://schemas.microsoft.com/office/drawing/2014/main" id="{BFB2167F-5A07-4E57-8BDC-364FE31A312E}"/>
              </a:ext>
            </a:extLst>
          </p:cNvPr>
          <p:cNvSpPr>
            <a:spLocks noGrp="1"/>
          </p:cNvSpPr>
          <p:nvPr>
            <p:ph type="body" sz="quarter" idx="12"/>
          </p:nvPr>
        </p:nvSpPr>
        <p:spPr>
          <a:xfrm>
            <a:off x="501365" y="1954762"/>
            <a:ext cx="5388794"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5" name="Text Placeholder 3">
            <a:extLst>
              <a:ext uri="{FF2B5EF4-FFF2-40B4-BE49-F238E27FC236}">
                <a16:creationId xmlns:a16="http://schemas.microsoft.com/office/drawing/2014/main" id="{0262A668-D1EA-49E6-823A-0CF2AC242CE2}"/>
              </a:ext>
            </a:extLst>
          </p:cNvPr>
          <p:cNvSpPr>
            <a:spLocks noGrp="1"/>
          </p:cNvSpPr>
          <p:nvPr>
            <p:ph type="body" sz="quarter" idx="10" hasCustomPrompt="1"/>
          </p:nvPr>
        </p:nvSpPr>
        <p:spPr>
          <a:xfrm>
            <a:off x="501567" y="1362456"/>
            <a:ext cx="10789920" cy="474133"/>
          </a:xfrm>
          <a:prstGeom prst="rect">
            <a:avLst/>
          </a:prstGeom>
        </p:spPr>
        <p:txBody>
          <a:bodyPr>
            <a:noAutofit/>
          </a:bodyPr>
          <a:lstStyle>
            <a:lvl1pPr marL="0" indent="0">
              <a:buNone/>
              <a:defRPr lang="en-US" sz="1870" kern="1200" dirty="0">
                <a:solidFill>
                  <a:schemeClr val="tx1"/>
                </a:solidFill>
                <a:latin typeface="+mn-lt"/>
                <a:ea typeface="+mn-ea"/>
                <a:cs typeface="+mn-cs"/>
              </a:defRPr>
            </a:lvl1pPr>
          </a:lstStyle>
          <a:p>
            <a:pPr lvl="0"/>
            <a:r>
              <a:rPr lang="en-US"/>
              <a:t>Click to add subtitle</a:t>
            </a:r>
          </a:p>
        </p:txBody>
      </p:sp>
      <p:sp>
        <p:nvSpPr>
          <p:cNvPr id="29" name="Text Placeholder 2">
            <a:extLst>
              <a:ext uri="{FF2B5EF4-FFF2-40B4-BE49-F238E27FC236}">
                <a16:creationId xmlns:a16="http://schemas.microsoft.com/office/drawing/2014/main" id="{8395726C-BE16-4FB4-95F4-2A7D77AFDF45}"/>
              </a:ext>
            </a:extLst>
          </p:cNvPr>
          <p:cNvSpPr>
            <a:spLocks noGrp="1"/>
          </p:cNvSpPr>
          <p:nvPr>
            <p:ph type="body" sz="quarter" idx="14"/>
          </p:nvPr>
        </p:nvSpPr>
        <p:spPr>
          <a:xfrm>
            <a:off x="6143500" y="1954762"/>
            <a:ext cx="5388794"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8" name="Google Shape;8;p38">
            <a:extLst>
              <a:ext uri="{FF2B5EF4-FFF2-40B4-BE49-F238E27FC236}">
                <a16:creationId xmlns:a16="http://schemas.microsoft.com/office/drawing/2014/main" id="{D92BA721-4D4D-B062-35C0-484DCEB19B86}"/>
              </a:ext>
            </a:extLst>
          </p:cNvPr>
          <p:cNvSpPr txBox="1">
            <a:spLocks noGrp="1"/>
          </p:cNvSpPr>
          <p:nvPr>
            <p:ph type="sldNum" idx="16"/>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191770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 Three images slide 1" preserve="1" userDrawn="1">
  <p:cSld name=" Three images slide 1">
    <p:spTree>
      <p:nvGrpSpPr>
        <p:cNvPr id="1" name="Shape 117"/>
        <p:cNvGrpSpPr/>
        <p:nvPr/>
      </p:nvGrpSpPr>
      <p:grpSpPr>
        <a:xfrm>
          <a:off x="0" y="0"/>
          <a:ext cx="0" cy="0"/>
          <a:chOff x="0" y="0"/>
          <a:chExt cx="0" cy="0"/>
        </a:xfrm>
      </p:grpSpPr>
      <p:sp>
        <p:nvSpPr>
          <p:cNvPr id="7" name="Text Placeholder 6">
            <a:extLst>
              <a:ext uri="{FF2B5EF4-FFF2-40B4-BE49-F238E27FC236}">
                <a16:creationId xmlns:a16="http://schemas.microsoft.com/office/drawing/2014/main" id="{EF6934C3-8A56-54D0-6E6A-D9106D89F1B6}"/>
              </a:ext>
            </a:extLst>
          </p:cNvPr>
          <p:cNvSpPr>
            <a:spLocks noGrp="1"/>
          </p:cNvSpPr>
          <p:nvPr>
            <p:ph type="body" sz="quarter" idx="20"/>
          </p:nvPr>
        </p:nvSpPr>
        <p:spPr>
          <a:xfrm>
            <a:off x="7921651" y="2691562"/>
            <a:ext cx="3429000"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D1A60-0868-BAA0-95DE-94C7E54661CD}"/>
              </a:ext>
            </a:extLst>
          </p:cNvPr>
          <p:cNvSpPr>
            <a:spLocks noGrp="1"/>
          </p:cNvSpPr>
          <p:nvPr>
            <p:ph type="body" sz="quarter" idx="19"/>
          </p:nvPr>
        </p:nvSpPr>
        <p:spPr>
          <a:xfrm>
            <a:off x="4211509" y="2691562"/>
            <a:ext cx="3429000"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E094C94A-C9C8-91DB-81B7-70DD83497390}"/>
              </a:ext>
            </a:extLst>
          </p:cNvPr>
          <p:cNvSpPr>
            <a:spLocks noGrp="1"/>
          </p:cNvSpPr>
          <p:nvPr>
            <p:ph type="body" sz="quarter" idx="18"/>
          </p:nvPr>
        </p:nvSpPr>
        <p:spPr>
          <a:xfrm>
            <a:off x="501367" y="2691562"/>
            <a:ext cx="3429000"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Google Shape;84;p48">
            <a:extLst>
              <a:ext uri="{FF2B5EF4-FFF2-40B4-BE49-F238E27FC236}">
                <a16:creationId xmlns:a16="http://schemas.microsoft.com/office/drawing/2014/main" id="{99B919E7-62B7-4151-9D31-387F49C5ED16}"/>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0" name="Text Placeholder 2">
            <a:extLst>
              <a:ext uri="{FF2B5EF4-FFF2-40B4-BE49-F238E27FC236}">
                <a16:creationId xmlns:a16="http://schemas.microsoft.com/office/drawing/2014/main" id="{242778DC-BD04-43DC-9AEB-37B8B9960882}"/>
              </a:ext>
            </a:extLst>
          </p:cNvPr>
          <p:cNvSpPr>
            <a:spLocks noGrp="1"/>
          </p:cNvSpPr>
          <p:nvPr>
            <p:ph type="body" sz="quarter" idx="12"/>
          </p:nvPr>
        </p:nvSpPr>
        <p:spPr>
          <a:xfrm>
            <a:off x="501365"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5" name="Text Placeholder 3">
            <a:extLst>
              <a:ext uri="{FF2B5EF4-FFF2-40B4-BE49-F238E27FC236}">
                <a16:creationId xmlns:a16="http://schemas.microsoft.com/office/drawing/2014/main" id="{CE674685-68F4-400F-9588-7252F904163A}"/>
              </a:ext>
            </a:extLst>
          </p:cNvPr>
          <p:cNvSpPr>
            <a:spLocks noGrp="1"/>
          </p:cNvSpPr>
          <p:nvPr>
            <p:ph type="body" sz="quarter" idx="10" hasCustomPrompt="1"/>
          </p:nvPr>
        </p:nvSpPr>
        <p:spPr>
          <a:xfrm>
            <a:off x="501566" y="1362456"/>
            <a:ext cx="10849365" cy="474133"/>
          </a:xfrm>
          <a:prstGeom prst="rect">
            <a:avLst/>
          </a:prstGeom>
        </p:spPr>
        <p:txBody>
          <a:bodyPr>
            <a:noAutofit/>
          </a:bodyPr>
          <a:lstStyle>
            <a:lvl1pPr marL="0" indent="0">
              <a:buNone/>
              <a:defRPr lang="en-US" sz="1870" kern="1200" dirty="0">
                <a:solidFill>
                  <a:schemeClr val="tx1"/>
                </a:solidFill>
                <a:latin typeface="+mn-lt"/>
                <a:ea typeface="+mn-ea"/>
                <a:cs typeface="+mn-cs"/>
              </a:defRPr>
            </a:lvl1pPr>
          </a:lstStyle>
          <a:p>
            <a:pPr lvl="0"/>
            <a:r>
              <a:rPr lang="en-US"/>
              <a:t>Click to add subtitle</a:t>
            </a:r>
          </a:p>
        </p:txBody>
      </p:sp>
      <p:sp>
        <p:nvSpPr>
          <p:cNvPr id="37" name="Text Placeholder 2">
            <a:extLst>
              <a:ext uri="{FF2B5EF4-FFF2-40B4-BE49-F238E27FC236}">
                <a16:creationId xmlns:a16="http://schemas.microsoft.com/office/drawing/2014/main" id="{79A815FC-BB39-4B96-871F-C89D379A31B4}"/>
              </a:ext>
            </a:extLst>
          </p:cNvPr>
          <p:cNvSpPr>
            <a:spLocks noGrp="1"/>
          </p:cNvSpPr>
          <p:nvPr>
            <p:ph type="body" sz="quarter" idx="13"/>
          </p:nvPr>
        </p:nvSpPr>
        <p:spPr>
          <a:xfrm>
            <a:off x="4211507"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40" name="Text Placeholder 2">
            <a:extLst>
              <a:ext uri="{FF2B5EF4-FFF2-40B4-BE49-F238E27FC236}">
                <a16:creationId xmlns:a16="http://schemas.microsoft.com/office/drawing/2014/main" id="{95BCDD33-7E67-4955-9FC7-7D0F8CDCCB4C}"/>
              </a:ext>
            </a:extLst>
          </p:cNvPr>
          <p:cNvSpPr>
            <a:spLocks noGrp="1"/>
          </p:cNvSpPr>
          <p:nvPr>
            <p:ph type="body" sz="quarter" idx="15"/>
          </p:nvPr>
        </p:nvSpPr>
        <p:spPr>
          <a:xfrm>
            <a:off x="7921649"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10" name="Google Shape;8;p38">
            <a:extLst>
              <a:ext uri="{FF2B5EF4-FFF2-40B4-BE49-F238E27FC236}">
                <a16:creationId xmlns:a16="http://schemas.microsoft.com/office/drawing/2014/main" id="{C66C5A41-9896-74A9-2612-9A24CBE960F5}"/>
              </a:ext>
            </a:extLst>
          </p:cNvPr>
          <p:cNvSpPr txBox="1">
            <a:spLocks noGrp="1"/>
          </p:cNvSpPr>
          <p:nvPr>
            <p:ph type="sldNum" idx="17"/>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09285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Content Data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257D-83D0-C012-32ED-E778E28FC7D6}"/>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3" name="Content Placeholder 2">
            <a:extLst>
              <a:ext uri="{FF2B5EF4-FFF2-40B4-BE49-F238E27FC236}">
                <a16:creationId xmlns:a16="http://schemas.microsoft.com/office/drawing/2014/main" id="{029DCC38-CE4A-BDC5-46F5-B061C349D2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F4D6245-0368-75FC-D7FA-57F106E56361}"/>
              </a:ext>
            </a:extLst>
          </p:cNvPr>
          <p:cNvSpPr>
            <a:spLocks noGrp="1"/>
          </p:cNvSpPr>
          <p:nvPr>
            <p:ph type="sldNum" sz="quarter" idx="12"/>
          </p:nvPr>
        </p:nvSpPr>
        <p:spPr/>
        <p:txBody>
          <a:bodyPr/>
          <a:lstStyle/>
          <a:p>
            <a:fld id="{2D108BD1-5147-4A9C-A1ED-E953304F8716}" type="slidenum">
              <a:rPr lang="en-US" smtClean="0"/>
              <a:t>‹#›</a:t>
            </a:fld>
            <a:endParaRPr lang="en-US"/>
          </a:p>
        </p:txBody>
      </p:sp>
      <p:pic>
        <p:nvPicPr>
          <p:cNvPr id="10" name="Graphic 9">
            <a:extLst>
              <a:ext uri="{FF2B5EF4-FFF2-40B4-BE49-F238E27FC236}">
                <a16:creationId xmlns:a16="http://schemas.microsoft.com/office/drawing/2014/main" id="{8A2381F3-877F-D82B-A5EA-D3967B7B55B4}"/>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grpSp>
        <p:nvGrpSpPr>
          <p:cNvPr id="4" name="Group 3">
            <a:extLst>
              <a:ext uri="{FF2B5EF4-FFF2-40B4-BE49-F238E27FC236}">
                <a16:creationId xmlns:a16="http://schemas.microsoft.com/office/drawing/2014/main" id="{79A8970E-1166-E91D-3FB1-C85CEFDEB137}"/>
              </a:ext>
            </a:extLst>
          </p:cNvPr>
          <p:cNvGrpSpPr/>
          <p:nvPr userDrawn="1"/>
        </p:nvGrpSpPr>
        <p:grpSpPr>
          <a:xfrm>
            <a:off x="0" y="1261537"/>
            <a:ext cx="11426824" cy="6169765"/>
            <a:chOff x="0" y="1261537"/>
            <a:chExt cx="11426824" cy="6169765"/>
          </a:xfrm>
        </p:grpSpPr>
        <p:sp>
          <p:nvSpPr>
            <p:cNvPr id="11" name="Rectangle 10">
              <a:extLst>
                <a:ext uri="{FF2B5EF4-FFF2-40B4-BE49-F238E27FC236}">
                  <a16:creationId xmlns:a16="http://schemas.microsoft.com/office/drawing/2014/main" id="{CD49B60E-CBCB-68DD-736D-6332EF26F1AF}"/>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1F99483C-C4DF-66C2-8D15-8890E66798F0}"/>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3" name="Rectangle 12">
              <a:extLst>
                <a:ext uri="{FF2B5EF4-FFF2-40B4-BE49-F238E27FC236}">
                  <a16:creationId xmlns:a16="http://schemas.microsoft.com/office/drawing/2014/main" id="{564D7B0D-211D-2434-CFEE-F8558C2EEAA8}"/>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Tree>
    <p:extLst>
      <p:ext uri="{BB962C8B-B14F-4D97-AF65-F5344CB8AC3E}">
        <p14:creationId xmlns:p14="http://schemas.microsoft.com/office/powerpoint/2010/main" val="24475797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ntent Data_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C83AA89-3BEE-4268-5E20-5EF20AA8DB6F}"/>
              </a:ext>
            </a:extLst>
          </p:cNvPr>
          <p:cNvGrpSpPr/>
          <p:nvPr userDrawn="1"/>
        </p:nvGrpSpPr>
        <p:grpSpPr>
          <a:xfrm>
            <a:off x="0" y="1261537"/>
            <a:ext cx="11426824" cy="6169765"/>
            <a:chOff x="0" y="1261537"/>
            <a:chExt cx="11426824" cy="6169765"/>
          </a:xfrm>
        </p:grpSpPr>
        <p:sp>
          <p:nvSpPr>
            <p:cNvPr id="9" name="Rectangle 8">
              <a:extLst>
                <a:ext uri="{FF2B5EF4-FFF2-40B4-BE49-F238E27FC236}">
                  <a16:creationId xmlns:a16="http://schemas.microsoft.com/office/drawing/2014/main" id="{645AF6E5-F27D-093B-47F5-93258933ED02}"/>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2C6583D9-EDFB-5DE9-89B9-35EC3F07FB28}"/>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1" name="Rectangle 10">
              <a:extLst>
                <a:ext uri="{FF2B5EF4-FFF2-40B4-BE49-F238E27FC236}">
                  <a16:creationId xmlns:a16="http://schemas.microsoft.com/office/drawing/2014/main" id="{EB12F59F-F535-7B75-DBCF-7AB07DC0765E}"/>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 name="Title 1">
            <a:extLst>
              <a:ext uri="{FF2B5EF4-FFF2-40B4-BE49-F238E27FC236}">
                <a16:creationId xmlns:a16="http://schemas.microsoft.com/office/drawing/2014/main" id="{B54C257D-83D0-C012-32ED-E778E28FC7D6}"/>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3" name="Content Placeholder 2">
            <a:extLst>
              <a:ext uri="{FF2B5EF4-FFF2-40B4-BE49-F238E27FC236}">
                <a16:creationId xmlns:a16="http://schemas.microsoft.com/office/drawing/2014/main" id="{029DCC38-CE4A-BDC5-46F5-B061C349D254}"/>
              </a:ext>
            </a:extLst>
          </p:cNvPr>
          <p:cNvSpPr>
            <a:spLocks noGrp="1"/>
          </p:cNvSpPr>
          <p:nvPr>
            <p:ph idx="1"/>
          </p:nvPr>
        </p:nvSpPr>
        <p:spPr>
          <a:xfrm>
            <a:off x="502920" y="2903220"/>
            <a:ext cx="10789920" cy="3273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F4D6245-0368-75FC-D7FA-57F106E56361}"/>
              </a:ext>
            </a:extLst>
          </p:cNvPr>
          <p:cNvSpPr>
            <a:spLocks noGrp="1"/>
          </p:cNvSpPr>
          <p:nvPr>
            <p:ph type="sldNum" sz="quarter" idx="12"/>
          </p:nvPr>
        </p:nvSpPr>
        <p:spPr/>
        <p:txBody>
          <a:bodyPr/>
          <a:lstStyle/>
          <a:p>
            <a:fld id="{2D108BD1-5147-4A9C-A1ED-E953304F8716}" type="slidenum">
              <a:rPr lang="en-US" smtClean="0"/>
              <a:t>‹#›</a:t>
            </a:fld>
            <a:endParaRPr lang="en-US"/>
          </a:p>
        </p:txBody>
      </p:sp>
      <p:sp>
        <p:nvSpPr>
          <p:cNvPr id="5" name="Text Placeholder 4">
            <a:extLst>
              <a:ext uri="{FF2B5EF4-FFF2-40B4-BE49-F238E27FC236}">
                <a16:creationId xmlns:a16="http://schemas.microsoft.com/office/drawing/2014/main" id="{A838E7B4-04AD-3882-6898-BC2992D658A4}"/>
              </a:ext>
            </a:extLst>
          </p:cNvPr>
          <p:cNvSpPr>
            <a:spLocks noGrp="1"/>
          </p:cNvSpPr>
          <p:nvPr>
            <p:ph type="body" sz="quarter" idx="13" hasCustomPrompt="1"/>
          </p:nvPr>
        </p:nvSpPr>
        <p:spPr>
          <a:xfrm>
            <a:off x="502920" y="1362456"/>
            <a:ext cx="10789920" cy="475488"/>
          </a:xfrm>
        </p:spPr>
        <p:txBody>
          <a:bodyPr>
            <a:normAutofit/>
          </a:bodyPr>
          <a:lstStyle>
            <a:lvl1pPr marL="0" indent="0">
              <a:spcBef>
                <a:spcPts val="0"/>
              </a:spcBef>
              <a:buFontTx/>
              <a:buNone/>
              <a:defRPr sz="1870"/>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US"/>
              <a:t>Click to add subtitle</a:t>
            </a:r>
          </a:p>
        </p:txBody>
      </p:sp>
      <p:sp>
        <p:nvSpPr>
          <p:cNvPr id="8" name="Text Placeholder 7">
            <a:extLst>
              <a:ext uri="{FF2B5EF4-FFF2-40B4-BE49-F238E27FC236}">
                <a16:creationId xmlns:a16="http://schemas.microsoft.com/office/drawing/2014/main" id="{64637061-C763-B47F-9265-A4F3FDBFD396}"/>
              </a:ext>
            </a:extLst>
          </p:cNvPr>
          <p:cNvSpPr>
            <a:spLocks noGrp="1"/>
          </p:cNvSpPr>
          <p:nvPr>
            <p:ph type="body" sz="quarter" idx="14"/>
          </p:nvPr>
        </p:nvSpPr>
        <p:spPr>
          <a:xfrm>
            <a:off x="502920" y="1956816"/>
            <a:ext cx="10789920" cy="914400"/>
          </a:xfrm>
        </p:spPr>
        <p:txBody>
          <a:bodyPr>
            <a:normAutofit/>
          </a:bodyPr>
          <a:lstStyle>
            <a:lvl1pPr marL="0" indent="0">
              <a:lnSpc>
                <a:spcPct val="95000"/>
              </a:lnSpc>
              <a:spcBef>
                <a:spcPts val="0"/>
              </a:spcBef>
              <a:buNone/>
              <a:defRPr sz="2400">
                <a:solidFill>
                  <a:schemeClr val="tx2"/>
                </a:solidFill>
                <a:latin typeface="DM Sans" pitchFamily="2"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pic>
        <p:nvPicPr>
          <p:cNvPr id="7" name="Graphic 6">
            <a:extLst>
              <a:ext uri="{FF2B5EF4-FFF2-40B4-BE49-F238E27FC236}">
                <a16:creationId xmlns:a16="http://schemas.microsoft.com/office/drawing/2014/main" id="{7E6D80B0-4B88-B4A9-524F-FA56850A3CE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654715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Only" preserve="1">
  <p:cSld name="Content Data_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3468864-AAF5-FA5C-8B39-781AE1679281}"/>
              </a:ext>
            </a:extLst>
          </p:cNvPr>
          <p:cNvGrpSpPr/>
          <p:nvPr userDrawn="1"/>
        </p:nvGrpSpPr>
        <p:grpSpPr>
          <a:xfrm>
            <a:off x="0" y="1261537"/>
            <a:ext cx="11426824" cy="6169765"/>
            <a:chOff x="0" y="1261537"/>
            <a:chExt cx="11426824" cy="6169765"/>
          </a:xfrm>
        </p:grpSpPr>
        <p:sp>
          <p:nvSpPr>
            <p:cNvPr id="10" name="Rectangle 9">
              <a:extLst>
                <a:ext uri="{FF2B5EF4-FFF2-40B4-BE49-F238E27FC236}">
                  <a16:creationId xmlns:a16="http://schemas.microsoft.com/office/drawing/2014/main" id="{AC380C25-91FD-14F1-4B6D-5B988FAEFC27}"/>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CD2B2030-97F2-A9F5-F5F9-CA745DFB1556}"/>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2" name="Rectangle 11">
              <a:extLst>
                <a:ext uri="{FF2B5EF4-FFF2-40B4-BE49-F238E27FC236}">
                  <a16:creationId xmlns:a16="http://schemas.microsoft.com/office/drawing/2014/main" id="{53D4A5DC-9C4D-A865-06A9-19F6893E6BA2}"/>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pic>
        <p:nvPicPr>
          <p:cNvPr id="9" name="Graphic 8">
            <a:extLst>
              <a:ext uri="{FF2B5EF4-FFF2-40B4-BE49-F238E27FC236}">
                <a16:creationId xmlns:a16="http://schemas.microsoft.com/office/drawing/2014/main" id="{58622114-E7B8-16D9-BC20-9C0FE806A1B3}"/>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2" name="Title 1">
            <a:extLst>
              <a:ext uri="{FF2B5EF4-FFF2-40B4-BE49-F238E27FC236}">
                <a16:creationId xmlns:a16="http://schemas.microsoft.com/office/drawing/2014/main" id="{6FC632BF-C2E8-B5BE-1829-008957335FFB}"/>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5" name="Slide Number Placeholder 4">
            <a:extLst>
              <a:ext uri="{FF2B5EF4-FFF2-40B4-BE49-F238E27FC236}">
                <a16:creationId xmlns:a16="http://schemas.microsoft.com/office/drawing/2014/main" id="{B9659ED1-4D96-D72D-259D-4B6ABDFCDC42}"/>
              </a:ext>
            </a:extLst>
          </p:cNvPr>
          <p:cNvSpPr>
            <a:spLocks noGrp="1"/>
          </p:cNvSpPr>
          <p:nvPr>
            <p:ph type="sldNum" sz="quarter" idx="12"/>
          </p:nvPr>
        </p:nvSpPr>
        <p:spPr/>
        <p:txBody>
          <a:bodyPr/>
          <a:lstStyle/>
          <a:p>
            <a:fld id="{2D108BD1-5147-4A9C-A1ED-E953304F8716}" type="slidenum">
              <a:rPr lang="en-US" smtClean="0"/>
              <a:t>‹#›</a:t>
            </a:fld>
            <a:endParaRPr lang="en-US"/>
          </a:p>
        </p:txBody>
      </p:sp>
    </p:spTree>
    <p:extLst>
      <p:ext uri="{BB962C8B-B14F-4D97-AF65-F5344CB8AC3E}">
        <p14:creationId xmlns:p14="http://schemas.microsoft.com/office/powerpoint/2010/main" val="20774765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and two columns 1" preserve="1" userDrawn="1">
  <p:cSld name="1_Title and two columns 1">
    <p:spTree>
      <p:nvGrpSpPr>
        <p:cNvPr id="1" name="Shape 77"/>
        <p:cNvGrpSpPr/>
        <p:nvPr/>
      </p:nvGrpSpPr>
      <p:grpSpPr>
        <a:xfrm>
          <a:off x="0" y="0"/>
          <a:ext cx="0" cy="0"/>
          <a:chOff x="0" y="0"/>
          <a:chExt cx="0" cy="0"/>
        </a:xfrm>
      </p:grpSpPr>
      <p:grpSp>
        <p:nvGrpSpPr>
          <p:cNvPr id="2" name="Group 1">
            <a:extLst>
              <a:ext uri="{FF2B5EF4-FFF2-40B4-BE49-F238E27FC236}">
                <a16:creationId xmlns:a16="http://schemas.microsoft.com/office/drawing/2014/main" id="{07A6DE78-ADF6-1225-C82B-010A80C55C2F}"/>
              </a:ext>
            </a:extLst>
          </p:cNvPr>
          <p:cNvGrpSpPr/>
          <p:nvPr userDrawn="1"/>
        </p:nvGrpSpPr>
        <p:grpSpPr>
          <a:xfrm>
            <a:off x="0" y="1261537"/>
            <a:ext cx="11426824" cy="6169765"/>
            <a:chOff x="0" y="1261537"/>
            <a:chExt cx="11426824" cy="6169765"/>
          </a:xfrm>
        </p:grpSpPr>
        <p:sp>
          <p:nvSpPr>
            <p:cNvPr id="3" name="Rectangle 2">
              <a:extLst>
                <a:ext uri="{FF2B5EF4-FFF2-40B4-BE49-F238E27FC236}">
                  <a16:creationId xmlns:a16="http://schemas.microsoft.com/office/drawing/2014/main" id="{40EC4E0F-B4A7-A50E-890D-FC1B9799C81F}"/>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5">
              <a:extLst>
                <a:ext uri="{FF2B5EF4-FFF2-40B4-BE49-F238E27FC236}">
                  <a16:creationId xmlns:a16="http://schemas.microsoft.com/office/drawing/2014/main" id="{F5AEE4BA-632D-C0E5-7DB3-2915014287ED}"/>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5" name="Rectangle 4">
              <a:extLst>
                <a:ext uri="{FF2B5EF4-FFF2-40B4-BE49-F238E27FC236}">
                  <a16:creationId xmlns:a16="http://schemas.microsoft.com/office/drawing/2014/main" id="{3FFF8567-7689-B1B2-9F1E-EDA9D66E1723}"/>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3" name="Chart Placeholder 2">
            <a:extLst>
              <a:ext uri="{FF2B5EF4-FFF2-40B4-BE49-F238E27FC236}">
                <a16:creationId xmlns:a16="http://schemas.microsoft.com/office/drawing/2014/main" id="{BAEC0582-A45D-4357-B96E-8A85C0DA67FD}"/>
              </a:ext>
            </a:extLst>
          </p:cNvPr>
          <p:cNvSpPr>
            <a:spLocks noGrp="1"/>
          </p:cNvSpPr>
          <p:nvPr>
            <p:ph type="chart" sz="quarter" idx="13"/>
          </p:nvPr>
        </p:nvSpPr>
        <p:spPr>
          <a:xfrm>
            <a:off x="501365" y="2686283"/>
            <a:ext cx="5388794" cy="2855152"/>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14" name="Chart Placeholder 2">
            <a:extLst>
              <a:ext uri="{FF2B5EF4-FFF2-40B4-BE49-F238E27FC236}">
                <a16:creationId xmlns:a16="http://schemas.microsoft.com/office/drawing/2014/main" id="{B35C13AF-F2D5-4F01-83FC-BD8FC071D2EE}"/>
              </a:ext>
            </a:extLst>
          </p:cNvPr>
          <p:cNvSpPr>
            <a:spLocks noGrp="1"/>
          </p:cNvSpPr>
          <p:nvPr>
            <p:ph type="chart" sz="quarter" idx="14"/>
          </p:nvPr>
        </p:nvSpPr>
        <p:spPr>
          <a:xfrm>
            <a:off x="6143500" y="2686283"/>
            <a:ext cx="5388794" cy="2855152"/>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22" name="Google Shape;84;p48">
            <a:extLst>
              <a:ext uri="{FF2B5EF4-FFF2-40B4-BE49-F238E27FC236}">
                <a16:creationId xmlns:a16="http://schemas.microsoft.com/office/drawing/2014/main" id="{D368B5B4-B1FB-4329-AE80-D65B9A446F20}"/>
              </a:ext>
            </a:extLst>
          </p:cNvPr>
          <p:cNvSpPr txBox="1">
            <a:spLocks noGrp="1"/>
          </p:cNvSpPr>
          <p:nvPr>
            <p:ph type="title" hasCustomPrompt="1"/>
          </p:nvPr>
        </p:nvSpPr>
        <p:spPr>
          <a:xfrm>
            <a:off x="501566" y="110828"/>
            <a:ext cx="11030727"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3" name="Text Placeholder 2">
            <a:extLst>
              <a:ext uri="{FF2B5EF4-FFF2-40B4-BE49-F238E27FC236}">
                <a16:creationId xmlns:a16="http://schemas.microsoft.com/office/drawing/2014/main" id="{7A27E95C-C9F3-4730-8505-59754AACF916}"/>
              </a:ext>
            </a:extLst>
          </p:cNvPr>
          <p:cNvSpPr>
            <a:spLocks noGrp="1"/>
          </p:cNvSpPr>
          <p:nvPr>
            <p:ph type="body" sz="quarter" idx="12"/>
          </p:nvPr>
        </p:nvSpPr>
        <p:spPr>
          <a:xfrm>
            <a:off x="501365" y="1954762"/>
            <a:ext cx="5388794"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45787BA0-B976-438E-A92A-85665B2346C3}"/>
              </a:ext>
            </a:extLst>
          </p:cNvPr>
          <p:cNvSpPr>
            <a:spLocks noGrp="1"/>
          </p:cNvSpPr>
          <p:nvPr>
            <p:ph type="body" sz="quarter" idx="10" hasCustomPrompt="1"/>
          </p:nvPr>
        </p:nvSpPr>
        <p:spPr>
          <a:xfrm>
            <a:off x="501566" y="1362456"/>
            <a:ext cx="11030727" cy="474133"/>
          </a:xfrm>
          <a:prstGeom prst="rect">
            <a:avLst/>
          </a:prstGeom>
        </p:spPr>
        <p:txBody>
          <a:bodyPr>
            <a:noAutofit/>
          </a:bodyPr>
          <a:lstStyle>
            <a:lvl1pPr marL="0" indent="0">
              <a:buNone/>
              <a:defRPr lang="en-US" sz="1870" kern="1200" dirty="0">
                <a:solidFill>
                  <a:schemeClr val="tx1"/>
                </a:solidFill>
                <a:latin typeface="+mn-lt"/>
                <a:ea typeface="+mn-ea"/>
                <a:cs typeface="+mn-cs"/>
              </a:defRPr>
            </a:lvl1pPr>
          </a:lstStyle>
          <a:p>
            <a:pPr lvl="0"/>
            <a:r>
              <a:rPr lang="en-US"/>
              <a:t>Click to add subtitle</a:t>
            </a:r>
          </a:p>
        </p:txBody>
      </p:sp>
      <p:sp>
        <p:nvSpPr>
          <p:cNvPr id="25" name="Text Placeholder 2">
            <a:extLst>
              <a:ext uri="{FF2B5EF4-FFF2-40B4-BE49-F238E27FC236}">
                <a16:creationId xmlns:a16="http://schemas.microsoft.com/office/drawing/2014/main" id="{CE14AAE6-4A37-4DD0-AFA2-C57B623BA0CC}"/>
              </a:ext>
            </a:extLst>
          </p:cNvPr>
          <p:cNvSpPr>
            <a:spLocks noGrp="1"/>
          </p:cNvSpPr>
          <p:nvPr>
            <p:ph type="body" sz="quarter" idx="16"/>
          </p:nvPr>
        </p:nvSpPr>
        <p:spPr>
          <a:xfrm>
            <a:off x="6143500" y="1954762"/>
            <a:ext cx="5388794"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8" name="Google Shape;8;p38">
            <a:extLst>
              <a:ext uri="{FF2B5EF4-FFF2-40B4-BE49-F238E27FC236}">
                <a16:creationId xmlns:a16="http://schemas.microsoft.com/office/drawing/2014/main" id="{3310A0C3-4BEF-C27B-EE95-878473FF2ED5}"/>
              </a:ext>
            </a:extLst>
          </p:cNvPr>
          <p:cNvSpPr txBox="1">
            <a:spLocks noGrp="1"/>
          </p:cNvSpPr>
          <p:nvPr>
            <p:ph type="sldNum" idx="17"/>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19" name="Graphic 18">
            <a:extLst>
              <a:ext uri="{FF2B5EF4-FFF2-40B4-BE49-F238E27FC236}">
                <a16:creationId xmlns:a16="http://schemas.microsoft.com/office/drawing/2014/main" id="{8C30D566-CC80-E7C3-8F7D-E6046A0BC9C6}"/>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1037704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nd column 1" preserve="1" userDrawn="1">
  <p:cSld name="Title and column 1">
    <p:bg>
      <p:bgPr>
        <a:solidFill>
          <a:schemeClr val="bg1"/>
        </a:solidFill>
        <a:effectLst/>
      </p:bgPr>
    </p:bg>
    <p:spTree>
      <p:nvGrpSpPr>
        <p:cNvPr id="1" name="Shape 41"/>
        <p:cNvGrpSpPr/>
        <p:nvPr/>
      </p:nvGrpSpPr>
      <p:grpSpPr>
        <a:xfrm>
          <a:off x="0" y="0"/>
          <a:ext cx="0" cy="0"/>
          <a:chOff x="0" y="0"/>
          <a:chExt cx="0" cy="0"/>
        </a:xfrm>
      </p:grpSpPr>
      <p:pic>
        <p:nvPicPr>
          <p:cNvPr id="1026" name="Picture 2">
            <a:extLst>
              <a:ext uri="{FF2B5EF4-FFF2-40B4-BE49-F238E27FC236}">
                <a16:creationId xmlns:a16="http://schemas.microsoft.com/office/drawing/2014/main" id="{D18DF10C-7784-7A5E-9A01-15F5DB17E20A}"/>
              </a:ext>
            </a:extLst>
          </p:cNvPr>
          <p:cNvPicPr>
            <a:picLocks noChangeAspect="1" noChangeArrowheads="1"/>
          </p:cNvPicPr>
          <p:nvPr userDrawn="1"/>
        </p:nvPicPr>
        <p:blipFill rotWithShape="1">
          <a:blip r:embed="rId2" cstate="hqprint">
            <a:extLst>
              <a:ext uri="{28A0092B-C50C-407E-A947-70E740481C1C}">
                <a14:useLocalDpi xmlns:a14="http://schemas.microsoft.com/office/drawing/2010/main"/>
              </a:ext>
            </a:extLst>
          </a:blip>
          <a:srcRect/>
          <a:stretch/>
        </p:blipFill>
        <p:spPr bwMode="auto">
          <a:xfrm>
            <a:off x="0" y="1"/>
            <a:ext cx="4267200" cy="6857999"/>
          </a:xfrm>
          <a:prstGeom prst="rect">
            <a:avLst/>
          </a:prstGeom>
          <a:extLst>
            <a:ext uri="{909E8E84-426E-40DD-AFC4-6F175D3DCCD1}">
              <a14:hiddenFill xmlns:a14="http://schemas.microsoft.com/office/drawing/2010/main">
                <a:solidFill>
                  <a:srgbClr val="FFFFFF"/>
                </a:solidFill>
              </a14:hiddenFill>
            </a:ext>
          </a:extLst>
        </p:spPr>
      </p:pic>
      <p:sp>
        <p:nvSpPr>
          <p:cNvPr id="31" name="Google Shape;44;p45">
            <a:extLst>
              <a:ext uri="{FF2B5EF4-FFF2-40B4-BE49-F238E27FC236}">
                <a16:creationId xmlns:a16="http://schemas.microsoft.com/office/drawing/2014/main" id="{FB372DCC-EB1C-DD70-7C8A-A2EC318580B9}"/>
              </a:ext>
            </a:extLst>
          </p:cNvPr>
          <p:cNvSpPr txBox="1">
            <a:spLocks noGrp="1"/>
          </p:cNvSpPr>
          <p:nvPr>
            <p:ph type="title" hasCustomPrompt="1"/>
          </p:nvPr>
        </p:nvSpPr>
        <p:spPr>
          <a:xfrm>
            <a:off x="4857315" y="1140093"/>
            <a:ext cx="6534338" cy="878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200"/>
              <a:buNone/>
              <a:defRPr sz="4800" b="1" i="0">
                <a:solidFill>
                  <a:schemeClr val="tx1"/>
                </a:solidFill>
                <a:latin typeface="DM Sans" pitchFamily="2" charset="0"/>
                <a:cs typeface="Arial" panose="020B0604020202020204" pitchFamily="34" charset="0"/>
              </a:defRPr>
            </a:lvl1pPr>
            <a:lvl2pPr lvl="1" algn="ctr">
              <a:lnSpc>
                <a:spcPct val="100000"/>
              </a:lnSpc>
              <a:spcBef>
                <a:spcPts val="0"/>
              </a:spcBef>
              <a:spcAft>
                <a:spcPts val="0"/>
              </a:spcAft>
              <a:buSzPts val="2800"/>
              <a:buNone/>
              <a:defRPr>
                <a:latin typeface="Arial"/>
                <a:ea typeface="Arial"/>
                <a:cs typeface="Arial"/>
                <a:sym typeface="Arial"/>
              </a:defRPr>
            </a:lvl2pPr>
            <a:lvl3pPr lvl="2" algn="ctr">
              <a:lnSpc>
                <a:spcPct val="100000"/>
              </a:lnSpc>
              <a:spcBef>
                <a:spcPts val="0"/>
              </a:spcBef>
              <a:spcAft>
                <a:spcPts val="0"/>
              </a:spcAft>
              <a:buSzPts val="2800"/>
              <a:buNone/>
              <a:defRPr>
                <a:latin typeface="Arial"/>
                <a:ea typeface="Arial"/>
                <a:cs typeface="Arial"/>
                <a:sym typeface="Arial"/>
              </a:defRPr>
            </a:lvl3pPr>
            <a:lvl4pPr lvl="3" algn="ctr">
              <a:lnSpc>
                <a:spcPct val="100000"/>
              </a:lnSpc>
              <a:spcBef>
                <a:spcPts val="0"/>
              </a:spcBef>
              <a:spcAft>
                <a:spcPts val="0"/>
              </a:spcAft>
              <a:buSzPts val="2800"/>
              <a:buNone/>
              <a:defRPr>
                <a:latin typeface="Arial"/>
                <a:ea typeface="Arial"/>
                <a:cs typeface="Arial"/>
                <a:sym typeface="Arial"/>
              </a:defRPr>
            </a:lvl4pPr>
            <a:lvl5pPr lvl="4" algn="ctr">
              <a:lnSpc>
                <a:spcPct val="100000"/>
              </a:lnSpc>
              <a:spcBef>
                <a:spcPts val="0"/>
              </a:spcBef>
              <a:spcAft>
                <a:spcPts val="0"/>
              </a:spcAft>
              <a:buSzPts val="2800"/>
              <a:buNone/>
              <a:defRPr>
                <a:latin typeface="Arial"/>
                <a:ea typeface="Arial"/>
                <a:cs typeface="Arial"/>
                <a:sym typeface="Arial"/>
              </a:defRPr>
            </a:lvl5pPr>
            <a:lvl6pPr lvl="5" algn="ctr">
              <a:lnSpc>
                <a:spcPct val="100000"/>
              </a:lnSpc>
              <a:spcBef>
                <a:spcPts val="0"/>
              </a:spcBef>
              <a:spcAft>
                <a:spcPts val="0"/>
              </a:spcAft>
              <a:buSzPts val="2800"/>
              <a:buNone/>
              <a:defRPr>
                <a:latin typeface="Arial"/>
                <a:ea typeface="Arial"/>
                <a:cs typeface="Arial"/>
                <a:sym typeface="Arial"/>
              </a:defRPr>
            </a:lvl6pPr>
            <a:lvl7pPr lvl="6" algn="ctr">
              <a:lnSpc>
                <a:spcPct val="100000"/>
              </a:lnSpc>
              <a:spcBef>
                <a:spcPts val="0"/>
              </a:spcBef>
              <a:spcAft>
                <a:spcPts val="0"/>
              </a:spcAft>
              <a:buSzPts val="2800"/>
              <a:buNone/>
              <a:defRPr>
                <a:latin typeface="Arial"/>
                <a:ea typeface="Arial"/>
                <a:cs typeface="Arial"/>
                <a:sym typeface="Arial"/>
              </a:defRPr>
            </a:lvl7pPr>
            <a:lvl8pPr lvl="7" algn="ctr">
              <a:lnSpc>
                <a:spcPct val="100000"/>
              </a:lnSpc>
              <a:spcBef>
                <a:spcPts val="0"/>
              </a:spcBef>
              <a:spcAft>
                <a:spcPts val="0"/>
              </a:spcAft>
              <a:buSzPts val="2800"/>
              <a:buNone/>
              <a:defRPr>
                <a:latin typeface="Arial"/>
                <a:ea typeface="Arial"/>
                <a:cs typeface="Arial"/>
                <a:sym typeface="Arial"/>
              </a:defRPr>
            </a:lvl8pPr>
            <a:lvl9pPr lvl="8" algn="ctr">
              <a:lnSpc>
                <a:spcPct val="100000"/>
              </a:lnSpc>
              <a:spcBef>
                <a:spcPts val="0"/>
              </a:spcBef>
              <a:spcAft>
                <a:spcPts val="0"/>
              </a:spcAft>
              <a:buSzPts val="2800"/>
              <a:buNone/>
              <a:defRPr>
                <a:latin typeface="Arial"/>
                <a:ea typeface="Arial"/>
                <a:cs typeface="Arial"/>
                <a:sym typeface="Arial"/>
              </a:defRPr>
            </a:lvl9pPr>
          </a:lstStyle>
          <a:p>
            <a:r>
              <a:rPr lang="en-US"/>
              <a:t>Click to edit master title style</a:t>
            </a:r>
          </a:p>
        </p:txBody>
      </p:sp>
      <p:sp>
        <p:nvSpPr>
          <p:cNvPr id="33" name="Google Shape;46;p45">
            <a:extLst>
              <a:ext uri="{FF2B5EF4-FFF2-40B4-BE49-F238E27FC236}">
                <a16:creationId xmlns:a16="http://schemas.microsoft.com/office/drawing/2014/main" id="{5C16DD43-D3E2-F7C2-F63D-B01E5DA633E0}"/>
              </a:ext>
            </a:extLst>
          </p:cNvPr>
          <p:cNvSpPr txBox="1">
            <a:spLocks noGrp="1"/>
          </p:cNvSpPr>
          <p:nvPr>
            <p:ph type="body" idx="2"/>
          </p:nvPr>
        </p:nvSpPr>
        <p:spPr>
          <a:xfrm>
            <a:off x="5522477" y="2264554"/>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35" name="Google Shape;48;p45">
            <a:extLst>
              <a:ext uri="{FF2B5EF4-FFF2-40B4-BE49-F238E27FC236}">
                <a16:creationId xmlns:a16="http://schemas.microsoft.com/office/drawing/2014/main" id="{932D532C-9F85-20E2-B3DB-D2D773AB0FD9}"/>
              </a:ext>
            </a:extLst>
          </p:cNvPr>
          <p:cNvSpPr txBox="1">
            <a:spLocks noGrp="1"/>
          </p:cNvSpPr>
          <p:nvPr>
            <p:ph type="body" idx="4"/>
          </p:nvPr>
        </p:nvSpPr>
        <p:spPr>
          <a:xfrm>
            <a:off x="5522477" y="2955951"/>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37" name="Google Shape;50;p45">
            <a:extLst>
              <a:ext uri="{FF2B5EF4-FFF2-40B4-BE49-F238E27FC236}">
                <a16:creationId xmlns:a16="http://schemas.microsoft.com/office/drawing/2014/main" id="{A388C273-DB27-F24E-3875-D5C7F33656B2}"/>
              </a:ext>
            </a:extLst>
          </p:cNvPr>
          <p:cNvSpPr txBox="1">
            <a:spLocks noGrp="1"/>
          </p:cNvSpPr>
          <p:nvPr>
            <p:ph type="body" idx="6"/>
          </p:nvPr>
        </p:nvSpPr>
        <p:spPr>
          <a:xfrm>
            <a:off x="5522477" y="3647348"/>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39" name="Google Shape;52;p45">
            <a:extLst>
              <a:ext uri="{FF2B5EF4-FFF2-40B4-BE49-F238E27FC236}">
                <a16:creationId xmlns:a16="http://schemas.microsoft.com/office/drawing/2014/main" id="{A1CA6B5E-E955-5F29-64D4-960E1C142469}"/>
              </a:ext>
            </a:extLst>
          </p:cNvPr>
          <p:cNvSpPr txBox="1">
            <a:spLocks noGrp="1"/>
          </p:cNvSpPr>
          <p:nvPr>
            <p:ph type="body" idx="8"/>
          </p:nvPr>
        </p:nvSpPr>
        <p:spPr>
          <a:xfrm>
            <a:off x="5522477" y="4338745"/>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41" name="Google Shape;50;p45">
            <a:extLst>
              <a:ext uri="{FF2B5EF4-FFF2-40B4-BE49-F238E27FC236}">
                <a16:creationId xmlns:a16="http://schemas.microsoft.com/office/drawing/2014/main" id="{A6DFC1F5-AA7B-36FD-1497-A15468644EE6}"/>
              </a:ext>
            </a:extLst>
          </p:cNvPr>
          <p:cNvSpPr txBox="1">
            <a:spLocks noGrp="1"/>
          </p:cNvSpPr>
          <p:nvPr>
            <p:ph type="body" idx="11"/>
          </p:nvPr>
        </p:nvSpPr>
        <p:spPr>
          <a:xfrm>
            <a:off x="5522477" y="5027235"/>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43" name="Google Shape;52;p45">
            <a:extLst>
              <a:ext uri="{FF2B5EF4-FFF2-40B4-BE49-F238E27FC236}">
                <a16:creationId xmlns:a16="http://schemas.microsoft.com/office/drawing/2014/main" id="{26F2A8C7-A4F0-E314-CE9A-25E1761B128F}"/>
              </a:ext>
            </a:extLst>
          </p:cNvPr>
          <p:cNvSpPr txBox="1">
            <a:spLocks noGrp="1"/>
          </p:cNvSpPr>
          <p:nvPr>
            <p:ph type="body" idx="13"/>
          </p:nvPr>
        </p:nvSpPr>
        <p:spPr>
          <a:xfrm>
            <a:off x="5522477" y="5733021"/>
            <a:ext cx="5869176" cy="418800"/>
          </a:xfrm>
          <a:prstGeom prst="rect">
            <a:avLst/>
          </a:prstGeom>
          <a:noFill/>
          <a:ln>
            <a:noFill/>
          </a:ln>
        </p:spPr>
        <p:txBody>
          <a:bodyPr spcFirstLastPara="1" wrap="square" lIns="91425" tIns="91425" rIns="91425" bIns="91425" anchor="ctr" anchorCtr="0">
            <a:noAutofit/>
          </a:bodyPr>
          <a:lstStyle>
            <a:lvl1pPr marL="0" lvl="0" indent="0" algn="l">
              <a:lnSpc>
                <a:spcPct val="115000"/>
              </a:lnSpc>
              <a:spcBef>
                <a:spcPts val="0"/>
              </a:spcBef>
              <a:spcAft>
                <a:spcPts val="0"/>
              </a:spcAft>
              <a:buClr>
                <a:schemeClr val="lt1"/>
              </a:buClr>
              <a:buSzPts val="1600"/>
              <a:buFont typeface="Montserrat SemiBold"/>
              <a:buNone/>
              <a:defRPr sz="2133" b="0" i="0">
                <a:solidFill>
                  <a:schemeClr val="tx1"/>
                </a:solidFill>
                <a:latin typeface="+mn-lt"/>
                <a:ea typeface="Source Serif Pro" panose="02040603050405020204" pitchFamily="18" charset="0"/>
                <a:cs typeface="Arial" panose="020B0604020202020204" pitchFamily="34" charset="0"/>
                <a:sym typeface="Montserrat SemiBold"/>
              </a:defRPr>
            </a:lvl1pPr>
            <a:lvl2pPr marL="1219170" lvl="1"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2pPr>
            <a:lvl3pPr marL="1828754" lvl="2"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3pPr>
            <a:lvl4pPr marL="2438339" lvl="3"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4pPr>
            <a:lvl5pPr marL="3047924" lvl="4"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5pPr>
            <a:lvl6pPr marL="3657509" lvl="5"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6pPr>
            <a:lvl7pPr marL="4267093" lvl="6"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7pPr>
            <a:lvl8pPr marL="4876678" lvl="7"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8pPr>
            <a:lvl9pPr marL="5486263" lvl="8" indent="-440256" algn="l">
              <a:lnSpc>
                <a:spcPct val="115000"/>
              </a:lnSpc>
              <a:spcBef>
                <a:spcPts val="0"/>
              </a:spcBef>
              <a:spcAft>
                <a:spcPts val="0"/>
              </a:spcAft>
              <a:buClr>
                <a:schemeClr val="lt1"/>
              </a:buClr>
              <a:buSzPts val="1600"/>
              <a:buFont typeface="Montserrat SemiBold"/>
              <a:buChar char="■"/>
              <a:defRPr sz="2133">
                <a:solidFill>
                  <a:schemeClr val="lt1"/>
                </a:solidFill>
                <a:latin typeface="Montserrat SemiBold"/>
                <a:ea typeface="Montserrat SemiBold"/>
                <a:cs typeface="Montserrat SemiBold"/>
                <a:sym typeface="Montserrat SemiBold"/>
              </a:defRPr>
            </a:lvl9pPr>
          </a:lstStyle>
          <a:p>
            <a:pPr lvl="0"/>
            <a:r>
              <a:rPr lang="en-US"/>
              <a:t>Click to edit Master text styles</a:t>
            </a:r>
          </a:p>
        </p:txBody>
      </p:sp>
      <p:sp>
        <p:nvSpPr>
          <p:cNvPr id="3" name="Text Placeholder 2">
            <a:extLst>
              <a:ext uri="{FF2B5EF4-FFF2-40B4-BE49-F238E27FC236}">
                <a16:creationId xmlns:a16="http://schemas.microsoft.com/office/drawing/2014/main" id="{8F2A96E4-3991-AE4F-994D-A56E9D157A6F}"/>
              </a:ext>
            </a:extLst>
          </p:cNvPr>
          <p:cNvSpPr>
            <a:spLocks noGrp="1"/>
          </p:cNvSpPr>
          <p:nvPr>
            <p:ph type="body" sz="quarter" idx="14" hasCustomPrompt="1"/>
          </p:nvPr>
        </p:nvSpPr>
        <p:spPr>
          <a:xfrm>
            <a:off x="4857315" y="2264555"/>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sp>
        <p:nvSpPr>
          <p:cNvPr id="66" name="Text Placeholder 2">
            <a:extLst>
              <a:ext uri="{FF2B5EF4-FFF2-40B4-BE49-F238E27FC236}">
                <a16:creationId xmlns:a16="http://schemas.microsoft.com/office/drawing/2014/main" id="{0C36F049-7478-2BB7-EA8D-710167D78DDB}"/>
              </a:ext>
            </a:extLst>
          </p:cNvPr>
          <p:cNvSpPr>
            <a:spLocks noGrp="1"/>
          </p:cNvSpPr>
          <p:nvPr>
            <p:ph type="body" sz="quarter" idx="15" hasCustomPrompt="1"/>
          </p:nvPr>
        </p:nvSpPr>
        <p:spPr>
          <a:xfrm>
            <a:off x="4857315" y="2955225"/>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sp>
        <p:nvSpPr>
          <p:cNvPr id="68" name="Text Placeholder 2">
            <a:extLst>
              <a:ext uri="{FF2B5EF4-FFF2-40B4-BE49-F238E27FC236}">
                <a16:creationId xmlns:a16="http://schemas.microsoft.com/office/drawing/2014/main" id="{DDDD45DD-9600-1945-6392-999F9ACE55AB}"/>
              </a:ext>
            </a:extLst>
          </p:cNvPr>
          <p:cNvSpPr>
            <a:spLocks noGrp="1"/>
          </p:cNvSpPr>
          <p:nvPr>
            <p:ph type="body" sz="quarter" idx="16" hasCustomPrompt="1"/>
          </p:nvPr>
        </p:nvSpPr>
        <p:spPr>
          <a:xfrm>
            <a:off x="4857315" y="3645895"/>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sp>
        <p:nvSpPr>
          <p:cNvPr id="69" name="Text Placeholder 2">
            <a:extLst>
              <a:ext uri="{FF2B5EF4-FFF2-40B4-BE49-F238E27FC236}">
                <a16:creationId xmlns:a16="http://schemas.microsoft.com/office/drawing/2014/main" id="{8E035E39-4F99-703E-FBE2-B564E09BFB48}"/>
              </a:ext>
            </a:extLst>
          </p:cNvPr>
          <p:cNvSpPr>
            <a:spLocks noGrp="1"/>
          </p:cNvSpPr>
          <p:nvPr>
            <p:ph type="body" sz="quarter" idx="17" hasCustomPrompt="1"/>
          </p:nvPr>
        </p:nvSpPr>
        <p:spPr>
          <a:xfrm>
            <a:off x="4857315" y="4336565"/>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sp>
        <p:nvSpPr>
          <p:cNvPr id="70" name="Text Placeholder 2">
            <a:extLst>
              <a:ext uri="{FF2B5EF4-FFF2-40B4-BE49-F238E27FC236}">
                <a16:creationId xmlns:a16="http://schemas.microsoft.com/office/drawing/2014/main" id="{8C73A192-0E61-0A18-DE1A-D294883C905E}"/>
              </a:ext>
            </a:extLst>
          </p:cNvPr>
          <p:cNvSpPr>
            <a:spLocks noGrp="1"/>
          </p:cNvSpPr>
          <p:nvPr>
            <p:ph type="body" sz="quarter" idx="18" hasCustomPrompt="1"/>
          </p:nvPr>
        </p:nvSpPr>
        <p:spPr>
          <a:xfrm>
            <a:off x="4857315" y="5027235"/>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sp>
        <p:nvSpPr>
          <p:cNvPr id="71" name="Text Placeholder 2">
            <a:extLst>
              <a:ext uri="{FF2B5EF4-FFF2-40B4-BE49-F238E27FC236}">
                <a16:creationId xmlns:a16="http://schemas.microsoft.com/office/drawing/2014/main" id="{43D700E6-EA67-63F4-3624-BA795CA2DFDC}"/>
              </a:ext>
            </a:extLst>
          </p:cNvPr>
          <p:cNvSpPr>
            <a:spLocks noGrp="1"/>
          </p:cNvSpPr>
          <p:nvPr>
            <p:ph type="body" sz="quarter" idx="19" hasCustomPrompt="1"/>
          </p:nvPr>
        </p:nvSpPr>
        <p:spPr>
          <a:xfrm>
            <a:off x="4857315" y="5733021"/>
            <a:ext cx="665162" cy="418800"/>
          </a:xfrm>
          <a:prstGeom prst="rect">
            <a:avLst/>
          </a:prstGeom>
        </p:spPr>
        <p:txBody>
          <a:bodyPr anchor="ctr"/>
          <a:lstStyle>
            <a:lvl1pPr marL="0" indent="0" algn="l">
              <a:buNone/>
              <a:defRPr lang="en-US" sz="1800" b="1" i="0" u="none" strike="noStrike" cap="none" dirty="0">
                <a:solidFill>
                  <a:schemeClr val="tx2"/>
                </a:solidFill>
                <a:latin typeface="DM Sans" pitchFamily="2" charset="0"/>
                <a:ea typeface="Source Sans Pro" panose="020B0503030403020204" pitchFamily="34" charset="0"/>
                <a:cs typeface="Arial" panose="020B0604020202020204" pitchFamily="34" charset="0"/>
                <a:sym typeface="Montserrat SemiBold"/>
              </a:defRPr>
            </a:lvl1pPr>
          </a:lstStyle>
          <a:p>
            <a:pPr lvl="0"/>
            <a:r>
              <a:rPr lang="en-US"/>
              <a:t>XX</a:t>
            </a:r>
          </a:p>
        </p:txBody>
      </p:sp>
      <p:pic>
        <p:nvPicPr>
          <p:cNvPr id="72" name="Graphic 71">
            <a:extLst>
              <a:ext uri="{FF2B5EF4-FFF2-40B4-BE49-F238E27FC236}">
                <a16:creationId xmlns:a16="http://schemas.microsoft.com/office/drawing/2014/main" id="{D77CA28F-772F-426C-113F-39A26589E372}"/>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6100" y="6449546"/>
            <a:ext cx="831167" cy="176531"/>
          </a:xfrm>
          <a:prstGeom prst="rect">
            <a:avLst/>
          </a:prstGeom>
        </p:spPr>
      </p:pic>
      <p:sp>
        <p:nvSpPr>
          <p:cNvPr id="73" name="Google Shape;8;p38">
            <a:extLst>
              <a:ext uri="{FF2B5EF4-FFF2-40B4-BE49-F238E27FC236}">
                <a16:creationId xmlns:a16="http://schemas.microsoft.com/office/drawing/2014/main" id="{479C8B2A-6052-20E6-2F0B-4B229E3D229B}"/>
              </a:ext>
            </a:extLst>
          </p:cNvPr>
          <p:cNvSpPr txBox="1">
            <a:spLocks noGrp="1"/>
          </p:cNvSpPr>
          <p:nvPr>
            <p:ph type="sldNum" idx="12"/>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cxnSp>
        <p:nvCxnSpPr>
          <p:cNvPr id="5" name="Straight Connector 4">
            <a:extLst>
              <a:ext uri="{FF2B5EF4-FFF2-40B4-BE49-F238E27FC236}">
                <a16:creationId xmlns:a16="http://schemas.microsoft.com/office/drawing/2014/main" id="{D679FF2A-E81E-B903-DEFC-96D38C64B574}"/>
              </a:ext>
            </a:extLst>
          </p:cNvPr>
          <p:cNvCxnSpPr>
            <a:cxnSpLocks/>
          </p:cNvCxnSpPr>
          <p:nvPr userDrawn="1"/>
        </p:nvCxnSpPr>
        <p:spPr>
          <a:xfrm>
            <a:off x="4857315" y="2264554"/>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F3BC5D-2652-FADC-F48B-11C8493835A5}"/>
              </a:ext>
            </a:extLst>
          </p:cNvPr>
          <p:cNvCxnSpPr>
            <a:cxnSpLocks/>
          </p:cNvCxnSpPr>
          <p:nvPr userDrawn="1"/>
        </p:nvCxnSpPr>
        <p:spPr>
          <a:xfrm>
            <a:off x="4857315" y="2955224"/>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AFABDF3-46D6-F588-5E6D-F360A8ECB624}"/>
              </a:ext>
            </a:extLst>
          </p:cNvPr>
          <p:cNvCxnSpPr>
            <a:cxnSpLocks/>
          </p:cNvCxnSpPr>
          <p:nvPr userDrawn="1"/>
        </p:nvCxnSpPr>
        <p:spPr>
          <a:xfrm>
            <a:off x="4857315" y="3645894"/>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266CA62-353B-D8D1-35EC-B4348AA5548D}"/>
              </a:ext>
            </a:extLst>
          </p:cNvPr>
          <p:cNvCxnSpPr>
            <a:cxnSpLocks/>
          </p:cNvCxnSpPr>
          <p:nvPr userDrawn="1"/>
        </p:nvCxnSpPr>
        <p:spPr>
          <a:xfrm>
            <a:off x="4857315" y="4336564"/>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EA9FF2-2397-02A2-AB54-3F2EB5D85810}"/>
              </a:ext>
            </a:extLst>
          </p:cNvPr>
          <p:cNvCxnSpPr>
            <a:cxnSpLocks/>
          </p:cNvCxnSpPr>
          <p:nvPr userDrawn="1"/>
        </p:nvCxnSpPr>
        <p:spPr>
          <a:xfrm>
            <a:off x="4857315" y="5027234"/>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54232D-0C6E-B756-84A2-926E4D411968}"/>
              </a:ext>
            </a:extLst>
          </p:cNvPr>
          <p:cNvCxnSpPr>
            <a:cxnSpLocks/>
          </p:cNvCxnSpPr>
          <p:nvPr userDrawn="1"/>
        </p:nvCxnSpPr>
        <p:spPr>
          <a:xfrm>
            <a:off x="4857315" y="5717906"/>
            <a:ext cx="6534338"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69F85D1-93DF-A6AB-D943-DDF81B010225}"/>
              </a:ext>
            </a:extLst>
          </p:cNvPr>
          <p:cNvSpPr txBox="1"/>
          <p:nvPr userDrawn="1"/>
        </p:nvSpPr>
        <p:spPr>
          <a:xfrm>
            <a:off x="12547600" y="0"/>
            <a:ext cx="5306261" cy="2308324"/>
          </a:xfrm>
          <a:prstGeom prst="rect">
            <a:avLst/>
          </a:prstGeom>
          <a:solidFill>
            <a:srgbClr val="FFFF00"/>
          </a:solidFill>
          <a:ln>
            <a:noFill/>
          </a:ln>
        </p:spPr>
        <p:txBody>
          <a:bodyPr wrap="none" rtlCol="0">
            <a:spAutoFit/>
          </a:bodyPr>
          <a:lstStyle/>
          <a:p>
            <a:pPr algn="l"/>
            <a:r>
              <a:rPr lang="en-US" sz="1800" b="0" i="0" u="none" strike="noStrike" baseline="0">
                <a:solidFill>
                  <a:srgbClr val="5D5D5D"/>
                </a:solidFill>
                <a:latin typeface="DM Sans" pitchFamily="2" charset="0"/>
              </a:rPr>
              <a:t>To Update Image:</a:t>
            </a:r>
          </a:p>
          <a:p>
            <a:pPr marL="342900" indent="-342900" algn="l">
              <a:buAutoNum type="arabicPeriod"/>
            </a:pPr>
            <a:r>
              <a:rPr lang="en-US">
                <a:solidFill>
                  <a:srgbClr val="5D5D5D"/>
                </a:solidFill>
                <a:latin typeface="DM Sans" pitchFamily="2" charset="0"/>
              </a:rPr>
              <a:t>Select</a:t>
            </a:r>
          </a:p>
          <a:p>
            <a:pPr marL="342900" indent="-342900" algn="l">
              <a:buAutoNum type="arabicPeriod"/>
            </a:pPr>
            <a:r>
              <a:rPr lang="en-US" sz="1800" b="0" i="0" u="none" strike="noStrike" baseline="0">
                <a:solidFill>
                  <a:srgbClr val="5D5D5D"/>
                </a:solidFill>
                <a:latin typeface="DM Sans" pitchFamily="2" charset="0"/>
              </a:rPr>
              <a:t>Go to “Picture Format” on top menu bar</a:t>
            </a:r>
          </a:p>
          <a:p>
            <a:pPr marL="342900" indent="-342900" algn="l">
              <a:buAutoNum type="arabicPeriod"/>
            </a:pPr>
            <a:r>
              <a:rPr lang="en-US">
                <a:solidFill>
                  <a:srgbClr val="5D5D5D"/>
                </a:solidFill>
                <a:latin typeface="DM Sans" pitchFamily="2" charset="0"/>
              </a:rPr>
              <a:t>Select ”Change Picture”</a:t>
            </a:r>
          </a:p>
          <a:p>
            <a:pPr marL="342900" indent="-342900" algn="l">
              <a:buAutoNum type="arabicPeriod"/>
            </a:pPr>
            <a:r>
              <a:rPr lang="en-US" sz="1800" b="0" i="0" u="none" strike="noStrike" baseline="0">
                <a:solidFill>
                  <a:srgbClr val="5D5D5D"/>
                </a:solidFill>
                <a:latin typeface="DM Sans" pitchFamily="2" charset="0"/>
              </a:rPr>
              <a:t>Chose “From a file” in the </a:t>
            </a:r>
            <a:r>
              <a:rPr lang="en-US">
                <a:solidFill>
                  <a:srgbClr val="5D5D5D"/>
                </a:solidFill>
                <a:latin typeface="DM Sans" pitchFamily="2" charset="0"/>
              </a:rPr>
              <a:t>drop-down list.</a:t>
            </a:r>
          </a:p>
          <a:p>
            <a:pPr marL="342900" indent="-342900" algn="l">
              <a:buAutoNum type="arabicPeriod"/>
            </a:pPr>
            <a:r>
              <a:rPr lang="en-US">
                <a:solidFill>
                  <a:srgbClr val="5D5D5D"/>
                </a:solidFill>
                <a:latin typeface="DM Sans" pitchFamily="2" charset="0"/>
              </a:rPr>
              <a:t>Navigate to the image on your drive. </a:t>
            </a:r>
          </a:p>
          <a:p>
            <a:pPr marL="342900" indent="-342900" algn="l">
              <a:buAutoNum type="arabicPeriod"/>
            </a:pPr>
            <a:r>
              <a:rPr lang="en-US">
                <a:solidFill>
                  <a:srgbClr val="5D5D5D"/>
                </a:solidFill>
                <a:latin typeface="DM Sans" pitchFamily="2" charset="0"/>
              </a:rPr>
              <a:t>Once new image has been placed. </a:t>
            </a:r>
          </a:p>
          <a:p>
            <a:pPr marL="342900" indent="-342900" algn="l">
              <a:buAutoNum type="arabicPeriod"/>
            </a:pPr>
            <a:r>
              <a:rPr lang="en-US" sz="1800" b="0" i="0" u="none" strike="noStrike" baseline="0">
                <a:solidFill>
                  <a:srgbClr val="5D5D5D"/>
                </a:solidFill>
                <a:latin typeface="DM Sans" pitchFamily="2" charset="0"/>
              </a:rPr>
              <a:t>Choose Crop tool to adjust image as needed</a:t>
            </a:r>
          </a:p>
        </p:txBody>
      </p:sp>
    </p:spTree>
    <p:extLst>
      <p:ext uri="{BB962C8B-B14F-4D97-AF65-F5344CB8AC3E}">
        <p14:creationId xmlns:p14="http://schemas.microsoft.com/office/powerpoint/2010/main" val="9347277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 Three images slide 3" preserve="1" userDrawn="1">
  <p:cSld name=" Three images slide 3">
    <p:spTree>
      <p:nvGrpSpPr>
        <p:cNvPr id="1" name="Shape 138"/>
        <p:cNvGrpSpPr/>
        <p:nvPr/>
      </p:nvGrpSpPr>
      <p:grpSpPr>
        <a:xfrm>
          <a:off x="0" y="0"/>
          <a:ext cx="0" cy="0"/>
          <a:chOff x="0" y="0"/>
          <a:chExt cx="0" cy="0"/>
        </a:xfrm>
      </p:grpSpPr>
      <p:grpSp>
        <p:nvGrpSpPr>
          <p:cNvPr id="6" name="Group 5">
            <a:extLst>
              <a:ext uri="{FF2B5EF4-FFF2-40B4-BE49-F238E27FC236}">
                <a16:creationId xmlns:a16="http://schemas.microsoft.com/office/drawing/2014/main" id="{6733AABA-8790-AC3C-7FB5-9B446A4AE9FF}"/>
              </a:ext>
            </a:extLst>
          </p:cNvPr>
          <p:cNvGrpSpPr/>
          <p:nvPr userDrawn="1"/>
        </p:nvGrpSpPr>
        <p:grpSpPr>
          <a:xfrm>
            <a:off x="0" y="1261537"/>
            <a:ext cx="11426824" cy="6169765"/>
            <a:chOff x="0" y="1261537"/>
            <a:chExt cx="11426824" cy="6169765"/>
          </a:xfrm>
        </p:grpSpPr>
        <p:sp>
          <p:nvSpPr>
            <p:cNvPr id="7" name="Rectangle 6">
              <a:extLst>
                <a:ext uri="{FF2B5EF4-FFF2-40B4-BE49-F238E27FC236}">
                  <a16:creationId xmlns:a16="http://schemas.microsoft.com/office/drawing/2014/main" id="{86BA1316-477B-B76A-775C-4FF7D6EEB541}"/>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a:extLst>
                <a:ext uri="{FF2B5EF4-FFF2-40B4-BE49-F238E27FC236}">
                  <a16:creationId xmlns:a16="http://schemas.microsoft.com/office/drawing/2014/main" id="{98B97FB7-4982-34BB-0CF3-65DC4D479322}"/>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9" name="Rectangle 8">
              <a:extLst>
                <a:ext uri="{FF2B5EF4-FFF2-40B4-BE49-F238E27FC236}">
                  <a16:creationId xmlns:a16="http://schemas.microsoft.com/office/drawing/2014/main" id="{179F9B42-B611-C48F-8605-93A717CF2F65}"/>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3" name="Chart Placeholder 2">
            <a:extLst>
              <a:ext uri="{FF2B5EF4-FFF2-40B4-BE49-F238E27FC236}">
                <a16:creationId xmlns:a16="http://schemas.microsoft.com/office/drawing/2014/main" id="{9DFB6710-7CD0-4408-9A78-900D5714835A}"/>
              </a:ext>
            </a:extLst>
          </p:cNvPr>
          <p:cNvSpPr>
            <a:spLocks noGrp="1"/>
          </p:cNvSpPr>
          <p:nvPr>
            <p:ph type="chart" sz="quarter" idx="13"/>
          </p:nvPr>
        </p:nvSpPr>
        <p:spPr>
          <a:xfrm>
            <a:off x="501365" y="2686282"/>
            <a:ext cx="3429000" cy="2702983"/>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20" name="Google Shape;84;p48">
            <a:extLst>
              <a:ext uri="{FF2B5EF4-FFF2-40B4-BE49-F238E27FC236}">
                <a16:creationId xmlns:a16="http://schemas.microsoft.com/office/drawing/2014/main" id="{A40C0030-91AD-4534-A4A2-3A8E431C4DB5}"/>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1" name="Text Placeholder 2">
            <a:extLst>
              <a:ext uri="{FF2B5EF4-FFF2-40B4-BE49-F238E27FC236}">
                <a16:creationId xmlns:a16="http://schemas.microsoft.com/office/drawing/2014/main" id="{B4206002-8982-4A5A-8028-A8BC70BD9591}"/>
              </a:ext>
            </a:extLst>
          </p:cNvPr>
          <p:cNvSpPr>
            <a:spLocks noGrp="1"/>
          </p:cNvSpPr>
          <p:nvPr>
            <p:ph type="body" sz="quarter" idx="12"/>
          </p:nvPr>
        </p:nvSpPr>
        <p:spPr>
          <a:xfrm>
            <a:off x="501365"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2" name="Text Placeholder 3">
            <a:extLst>
              <a:ext uri="{FF2B5EF4-FFF2-40B4-BE49-F238E27FC236}">
                <a16:creationId xmlns:a16="http://schemas.microsoft.com/office/drawing/2014/main" id="{947E2613-6E97-4C16-B82A-4385734C92DC}"/>
              </a:ext>
            </a:extLst>
          </p:cNvPr>
          <p:cNvSpPr>
            <a:spLocks noGrp="1"/>
          </p:cNvSpPr>
          <p:nvPr>
            <p:ph type="body" sz="quarter" idx="10" hasCustomPrompt="1"/>
          </p:nvPr>
        </p:nvSpPr>
        <p:spPr>
          <a:xfrm>
            <a:off x="501566" y="1362456"/>
            <a:ext cx="10849365" cy="474133"/>
          </a:xfrm>
          <a:prstGeom prst="rect">
            <a:avLst/>
          </a:prstGeom>
        </p:spPr>
        <p:txBody>
          <a:bodyPr>
            <a:noAutofit/>
          </a:bodyPr>
          <a:lstStyle>
            <a:lvl1pPr marL="0" indent="0">
              <a:buNone/>
              <a:defRPr lang="en-US" sz="1870" kern="1200">
                <a:solidFill>
                  <a:schemeClr val="tx1"/>
                </a:solidFill>
                <a:latin typeface="+mn-lt"/>
                <a:ea typeface="+mn-ea"/>
                <a:cs typeface="+mn-cs"/>
              </a:defRPr>
            </a:lvl1pPr>
          </a:lstStyle>
          <a:p>
            <a:pPr lvl="0"/>
            <a:r>
              <a:rPr lang="en-US"/>
              <a:t>Click to add subtitle</a:t>
            </a:r>
          </a:p>
        </p:txBody>
      </p:sp>
      <p:sp>
        <p:nvSpPr>
          <p:cNvPr id="23" name="Text Placeholder 2">
            <a:extLst>
              <a:ext uri="{FF2B5EF4-FFF2-40B4-BE49-F238E27FC236}">
                <a16:creationId xmlns:a16="http://schemas.microsoft.com/office/drawing/2014/main" id="{F49B65C3-0BCE-430C-A213-92CE36DCA00D}"/>
              </a:ext>
            </a:extLst>
          </p:cNvPr>
          <p:cNvSpPr>
            <a:spLocks noGrp="1"/>
          </p:cNvSpPr>
          <p:nvPr>
            <p:ph type="body" sz="quarter" idx="19"/>
          </p:nvPr>
        </p:nvSpPr>
        <p:spPr>
          <a:xfrm>
            <a:off x="4211507"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3A993339-D628-447E-A187-CADF0442369C}"/>
              </a:ext>
            </a:extLst>
          </p:cNvPr>
          <p:cNvSpPr>
            <a:spLocks noGrp="1"/>
          </p:cNvSpPr>
          <p:nvPr>
            <p:ph type="body" sz="quarter" idx="15"/>
          </p:nvPr>
        </p:nvSpPr>
        <p:spPr>
          <a:xfrm>
            <a:off x="7921649" y="1954762"/>
            <a:ext cx="3429283"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31" name="Chart Placeholder 2">
            <a:extLst>
              <a:ext uri="{FF2B5EF4-FFF2-40B4-BE49-F238E27FC236}">
                <a16:creationId xmlns:a16="http://schemas.microsoft.com/office/drawing/2014/main" id="{F2E1143A-1E62-4FDA-9A0A-786DBCDF1529}"/>
              </a:ext>
            </a:extLst>
          </p:cNvPr>
          <p:cNvSpPr>
            <a:spLocks noGrp="1"/>
          </p:cNvSpPr>
          <p:nvPr>
            <p:ph type="chart" sz="quarter" idx="20"/>
          </p:nvPr>
        </p:nvSpPr>
        <p:spPr>
          <a:xfrm>
            <a:off x="4211224" y="2686282"/>
            <a:ext cx="3429000" cy="2702983"/>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32" name="Chart Placeholder 2">
            <a:extLst>
              <a:ext uri="{FF2B5EF4-FFF2-40B4-BE49-F238E27FC236}">
                <a16:creationId xmlns:a16="http://schemas.microsoft.com/office/drawing/2014/main" id="{CF3E8B68-B494-4C12-A0F1-FBB6EC5AB11B}"/>
              </a:ext>
            </a:extLst>
          </p:cNvPr>
          <p:cNvSpPr>
            <a:spLocks noGrp="1"/>
          </p:cNvSpPr>
          <p:nvPr>
            <p:ph type="chart" sz="quarter" idx="21"/>
          </p:nvPr>
        </p:nvSpPr>
        <p:spPr>
          <a:xfrm>
            <a:off x="7921932" y="2686282"/>
            <a:ext cx="3429000" cy="2702983"/>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10" name="Google Shape;8;p38">
            <a:extLst>
              <a:ext uri="{FF2B5EF4-FFF2-40B4-BE49-F238E27FC236}">
                <a16:creationId xmlns:a16="http://schemas.microsoft.com/office/drawing/2014/main" id="{3D27EE4A-5E31-22FE-8EEB-4051B52D2B6B}"/>
              </a:ext>
            </a:extLst>
          </p:cNvPr>
          <p:cNvSpPr txBox="1">
            <a:spLocks noGrp="1"/>
          </p:cNvSpPr>
          <p:nvPr>
            <p:ph type="sldNum" idx="22"/>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24" name="Graphic 23">
            <a:extLst>
              <a:ext uri="{FF2B5EF4-FFF2-40B4-BE49-F238E27FC236}">
                <a16:creationId xmlns:a16="http://schemas.microsoft.com/office/drawing/2014/main" id="{62D02BDD-B36E-1A89-3B5A-8067A540A745}"/>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19321688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ext and image slide 1" preserve="1" userDrawn="1">
  <p:cSld name="Text and image slide 1">
    <p:spTree>
      <p:nvGrpSpPr>
        <p:cNvPr id="1" name="Shape 198"/>
        <p:cNvGrpSpPr/>
        <p:nvPr/>
      </p:nvGrpSpPr>
      <p:grpSpPr>
        <a:xfrm>
          <a:off x="0" y="0"/>
          <a:ext cx="0" cy="0"/>
          <a:chOff x="0" y="0"/>
          <a:chExt cx="0" cy="0"/>
        </a:xfrm>
      </p:grpSpPr>
      <p:sp>
        <p:nvSpPr>
          <p:cNvPr id="4" name="Text Placeholder 3">
            <a:extLst>
              <a:ext uri="{FF2B5EF4-FFF2-40B4-BE49-F238E27FC236}">
                <a16:creationId xmlns:a16="http://schemas.microsoft.com/office/drawing/2014/main" id="{23805610-2CB8-9494-4D2F-F349A0E688C2}"/>
              </a:ext>
            </a:extLst>
          </p:cNvPr>
          <p:cNvSpPr>
            <a:spLocks noGrp="1"/>
          </p:cNvSpPr>
          <p:nvPr>
            <p:ph type="body" sz="quarter" idx="14"/>
          </p:nvPr>
        </p:nvSpPr>
        <p:spPr>
          <a:xfrm>
            <a:off x="501367" y="2691562"/>
            <a:ext cx="5385816"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Google Shape;84;p48">
            <a:extLst>
              <a:ext uri="{FF2B5EF4-FFF2-40B4-BE49-F238E27FC236}">
                <a16:creationId xmlns:a16="http://schemas.microsoft.com/office/drawing/2014/main" id="{09DA46E0-7FE3-407F-82BA-4E427A11BE82}"/>
              </a:ext>
            </a:extLst>
          </p:cNvPr>
          <p:cNvSpPr txBox="1">
            <a:spLocks noGrp="1"/>
          </p:cNvSpPr>
          <p:nvPr>
            <p:ph type="title" hasCustomPrompt="1"/>
          </p:nvPr>
        </p:nvSpPr>
        <p:spPr>
          <a:xfrm>
            <a:off x="501567" y="110828"/>
            <a:ext cx="5388594"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16" name="Text Placeholder 2">
            <a:extLst>
              <a:ext uri="{FF2B5EF4-FFF2-40B4-BE49-F238E27FC236}">
                <a16:creationId xmlns:a16="http://schemas.microsoft.com/office/drawing/2014/main" id="{AF536BE7-A1C4-49FA-9142-8089FEFE46F6}"/>
              </a:ext>
            </a:extLst>
          </p:cNvPr>
          <p:cNvSpPr>
            <a:spLocks noGrp="1"/>
          </p:cNvSpPr>
          <p:nvPr>
            <p:ph type="body" sz="quarter" idx="12"/>
          </p:nvPr>
        </p:nvSpPr>
        <p:spPr>
          <a:xfrm>
            <a:off x="501365" y="1954762"/>
            <a:ext cx="5388794"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17" name="Text Placeholder 3">
            <a:extLst>
              <a:ext uri="{FF2B5EF4-FFF2-40B4-BE49-F238E27FC236}">
                <a16:creationId xmlns:a16="http://schemas.microsoft.com/office/drawing/2014/main" id="{08D009F6-6DC1-403F-A2CF-99BB5F60C594}"/>
              </a:ext>
            </a:extLst>
          </p:cNvPr>
          <p:cNvSpPr>
            <a:spLocks noGrp="1"/>
          </p:cNvSpPr>
          <p:nvPr>
            <p:ph type="body" sz="quarter" idx="10" hasCustomPrompt="1"/>
          </p:nvPr>
        </p:nvSpPr>
        <p:spPr>
          <a:xfrm>
            <a:off x="501567" y="1362456"/>
            <a:ext cx="5388594" cy="474133"/>
          </a:xfrm>
          <a:prstGeom prst="rect">
            <a:avLst/>
          </a:prstGeom>
        </p:spPr>
        <p:txBody>
          <a:bodyPr>
            <a:noAutofit/>
          </a:bodyPr>
          <a:lstStyle>
            <a:lvl1pPr marL="0" indent="0">
              <a:buNone/>
              <a:defRPr lang="en-US" sz="1870" kern="1200" dirty="0">
                <a:solidFill>
                  <a:schemeClr val="tx1"/>
                </a:solidFill>
                <a:latin typeface="+mn-lt"/>
                <a:ea typeface="+mn-ea"/>
                <a:cs typeface="+mn-cs"/>
              </a:defRPr>
            </a:lvl1pPr>
          </a:lstStyle>
          <a:p>
            <a:pPr lvl="0"/>
            <a:r>
              <a:rPr lang="en-US"/>
              <a:t>Click to add subtitle</a:t>
            </a:r>
          </a:p>
        </p:txBody>
      </p:sp>
      <p:sp>
        <p:nvSpPr>
          <p:cNvPr id="24" name="Picture Placeholder 3">
            <a:extLst>
              <a:ext uri="{FF2B5EF4-FFF2-40B4-BE49-F238E27FC236}">
                <a16:creationId xmlns:a16="http://schemas.microsoft.com/office/drawing/2014/main" id="{B8F8847C-EE7E-4DCF-9C25-42D255FFBA6F}"/>
              </a:ext>
            </a:extLst>
          </p:cNvPr>
          <p:cNvSpPr>
            <a:spLocks noGrp="1"/>
          </p:cNvSpPr>
          <p:nvPr>
            <p:ph type="pic" sz="quarter" idx="11"/>
          </p:nvPr>
        </p:nvSpPr>
        <p:spPr>
          <a:xfrm>
            <a:off x="6096000" y="0"/>
            <a:ext cx="6096001" cy="6858000"/>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r>
              <a:rPr lang="en-US"/>
              <a:t>Click icon to add picture</a:t>
            </a:r>
          </a:p>
        </p:txBody>
      </p:sp>
      <p:sp>
        <p:nvSpPr>
          <p:cNvPr id="7" name="Google Shape;8;p38">
            <a:extLst>
              <a:ext uri="{FF2B5EF4-FFF2-40B4-BE49-F238E27FC236}">
                <a16:creationId xmlns:a16="http://schemas.microsoft.com/office/drawing/2014/main" id="{3A097402-5616-2F2F-CA93-3DDBC322BA87}"/>
              </a:ext>
            </a:extLst>
          </p:cNvPr>
          <p:cNvSpPr txBox="1">
            <a:spLocks noGrp="1"/>
          </p:cNvSpPr>
          <p:nvPr>
            <p:ph type="sldNum" idx="13"/>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2" name="TextBox 1">
            <a:extLst>
              <a:ext uri="{FF2B5EF4-FFF2-40B4-BE49-F238E27FC236}">
                <a16:creationId xmlns:a16="http://schemas.microsoft.com/office/drawing/2014/main" id="{65F11816-E3BA-3AF8-3397-D8302248DB52}"/>
              </a:ext>
            </a:extLst>
          </p:cNvPr>
          <p:cNvSpPr txBox="1"/>
          <p:nvPr userDrawn="1"/>
        </p:nvSpPr>
        <p:spPr>
          <a:xfrm>
            <a:off x="12547600" y="0"/>
            <a:ext cx="5306261" cy="2308324"/>
          </a:xfrm>
          <a:prstGeom prst="rect">
            <a:avLst/>
          </a:prstGeom>
          <a:solidFill>
            <a:srgbClr val="FFFF00"/>
          </a:solidFill>
          <a:ln>
            <a:noFill/>
          </a:ln>
        </p:spPr>
        <p:txBody>
          <a:bodyPr wrap="none" rtlCol="0">
            <a:spAutoFit/>
          </a:bodyPr>
          <a:lstStyle/>
          <a:p>
            <a:pPr algn="l"/>
            <a:r>
              <a:rPr lang="en-US" sz="1800" b="0" i="0" u="none" strike="noStrike" baseline="0">
                <a:solidFill>
                  <a:srgbClr val="5D5D5D"/>
                </a:solidFill>
                <a:latin typeface="DM Sans" pitchFamily="2" charset="0"/>
              </a:rPr>
              <a:t>To Update Image:</a:t>
            </a:r>
          </a:p>
          <a:p>
            <a:pPr marL="342900" indent="-342900" algn="l">
              <a:buAutoNum type="arabicPeriod"/>
            </a:pPr>
            <a:r>
              <a:rPr lang="en-US">
                <a:solidFill>
                  <a:srgbClr val="5D5D5D"/>
                </a:solidFill>
                <a:latin typeface="DM Sans" pitchFamily="2" charset="0"/>
              </a:rPr>
              <a:t>Select</a:t>
            </a:r>
          </a:p>
          <a:p>
            <a:pPr marL="342900" indent="-342900" algn="l">
              <a:buAutoNum type="arabicPeriod"/>
            </a:pPr>
            <a:r>
              <a:rPr lang="en-US" sz="1800" b="0" i="0" u="none" strike="noStrike" baseline="0">
                <a:solidFill>
                  <a:srgbClr val="5D5D5D"/>
                </a:solidFill>
                <a:latin typeface="DM Sans" pitchFamily="2" charset="0"/>
              </a:rPr>
              <a:t>Go to “Picture Format” on top menu bar</a:t>
            </a:r>
          </a:p>
          <a:p>
            <a:pPr marL="342900" indent="-342900" algn="l">
              <a:buAutoNum type="arabicPeriod"/>
            </a:pPr>
            <a:r>
              <a:rPr lang="en-US">
                <a:solidFill>
                  <a:srgbClr val="5D5D5D"/>
                </a:solidFill>
                <a:latin typeface="DM Sans" pitchFamily="2" charset="0"/>
              </a:rPr>
              <a:t>Select ”Change Picture”</a:t>
            </a:r>
          </a:p>
          <a:p>
            <a:pPr marL="342900" indent="-342900" algn="l">
              <a:buAutoNum type="arabicPeriod"/>
            </a:pPr>
            <a:r>
              <a:rPr lang="en-US" sz="1800" b="0" i="0" u="none" strike="noStrike" baseline="0">
                <a:solidFill>
                  <a:srgbClr val="5D5D5D"/>
                </a:solidFill>
                <a:latin typeface="DM Sans" pitchFamily="2" charset="0"/>
              </a:rPr>
              <a:t>Chose “From a file” in the </a:t>
            </a:r>
            <a:r>
              <a:rPr lang="en-US">
                <a:solidFill>
                  <a:srgbClr val="5D5D5D"/>
                </a:solidFill>
                <a:latin typeface="DM Sans" pitchFamily="2" charset="0"/>
              </a:rPr>
              <a:t>drop-down list.</a:t>
            </a:r>
          </a:p>
          <a:p>
            <a:pPr marL="342900" indent="-342900" algn="l">
              <a:buAutoNum type="arabicPeriod"/>
            </a:pPr>
            <a:r>
              <a:rPr lang="en-US">
                <a:solidFill>
                  <a:srgbClr val="5D5D5D"/>
                </a:solidFill>
                <a:latin typeface="DM Sans" pitchFamily="2" charset="0"/>
              </a:rPr>
              <a:t>Navigate to the image on your drive. </a:t>
            </a:r>
          </a:p>
          <a:p>
            <a:pPr marL="342900" indent="-342900" algn="l">
              <a:buAutoNum type="arabicPeriod"/>
            </a:pPr>
            <a:r>
              <a:rPr lang="en-US">
                <a:solidFill>
                  <a:srgbClr val="5D5D5D"/>
                </a:solidFill>
                <a:latin typeface="DM Sans" pitchFamily="2" charset="0"/>
              </a:rPr>
              <a:t>Once new image has been placed. </a:t>
            </a:r>
          </a:p>
          <a:p>
            <a:pPr marL="342900" indent="-342900" algn="l">
              <a:buAutoNum type="arabicPeriod"/>
            </a:pPr>
            <a:r>
              <a:rPr lang="en-US" sz="1800" b="0" i="0" u="none" strike="noStrike" baseline="0">
                <a:solidFill>
                  <a:srgbClr val="5D5D5D"/>
                </a:solidFill>
                <a:latin typeface="DM Sans" pitchFamily="2" charset="0"/>
              </a:rPr>
              <a:t>Choose Crop tool to adjust image as needed</a:t>
            </a:r>
          </a:p>
        </p:txBody>
      </p:sp>
      <p:sp>
        <p:nvSpPr>
          <p:cNvPr id="10" name="Rectangle: Rounded Corners 9">
            <a:extLst>
              <a:ext uri="{FF2B5EF4-FFF2-40B4-BE49-F238E27FC236}">
                <a16:creationId xmlns:a16="http://schemas.microsoft.com/office/drawing/2014/main" id="{6C1EE3CE-1371-E1AE-68F4-CDDB26DA54F9}"/>
              </a:ext>
            </a:extLst>
          </p:cNvPr>
          <p:cNvSpPr/>
          <p:nvPr userDrawn="1"/>
        </p:nvSpPr>
        <p:spPr>
          <a:xfrm>
            <a:off x="608013" y="1261538"/>
            <a:ext cx="5285232" cy="4572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443F7FC1-8D2F-76F1-8398-0B247E5EA26E}"/>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22655737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ext and image slide 1" preserve="1" userDrawn="1">
  <p:cSld name="1_Text and image slide 1">
    <p:spTree>
      <p:nvGrpSpPr>
        <p:cNvPr id="1" name="Shape 198"/>
        <p:cNvGrpSpPr/>
        <p:nvPr/>
      </p:nvGrpSpPr>
      <p:grpSpPr>
        <a:xfrm>
          <a:off x="0" y="0"/>
          <a:ext cx="0" cy="0"/>
          <a:chOff x="0" y="0"/>
          <a:chExt cx="0" cy="0"/>
        </a:xfrm>
      </p:grpSpPr>
      <p:sp>
        <p:nvSpPr>
          <p:cNvPr id="24" name="Chart Placeholder 2">
            <a:extLst>
              <a:ext uri="{FF2B5EF4-FFF2-40B4-BE49-F238E27FC236}">
                <a16:creationId xmlns:a16="http://schemas.microsoft.com/office/drawing/2014/main" id="{A8D21643-C0B5-4D00-8214-A2F66431E962}"/>
              </a:ext>
            </a:extLst>
          </p:cNvPr>
          <p:cNvSpPr>
            <a:spLocks noGrp="1"/>
          </p:cNvSpPr>
          <p:nvPr>
            <p:ph type="chart" sz="quarter" idx="13"/>
          </p:nvPr>
        </p:nvSpPr>
        <p:spPr>
          <a:xfrm>
            <a:off x="501365" y="2686283"/>
            <a:ext cx="3797585" cy="2855152"/>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26" name="Google Shape;84;p48">
            <a:extLst>
              <a:ext uri="{FF2B5EF4-FFF2-40B4-BE49-F238E27FC236}">
                <a16:creationId xmlns:a16="http://schemas.microsoft.com/office/drawing/2014/main" id="{8EC275BD-E67C-4A68-B285-86FAB4119E91}"/>
              </a:ext>
            </a:extLst>
          </p:cNvPr>
          <p:cNvSpPr txBox="1">
            <a:spLocks noGrp="1"/>
          </p:cNvSpPr>
          <p:nvPr>
            <p:ph type="title" hasCustomPrompt="1"/>
          </p:nvPr>
        </p:nvSpPr>
        <p:spPr>
          <a:xfrm>
            <a:off x="501567" y="110828"/>
            <a:ext cx="7901298"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7" name="Text Placeholder 2">
            <a:extLst>
              <a:ext uri="{FF2B5EF4-FFF2-40B4-BE49-F238E27FC236}">
                <a16:creationId xmlns:a16="http://schemas.microsoft.com/office/drawing/2014/main" id="{577D9072-D556-481A-9027-422E3C4B7737}"/>
              </a:ext>
            </a:extLst>
          </p:cNvPr>
          <p:cNvSpPr>
            <a:spLocks noGrp="1"/>
          </p:cNvSpPr>
          <p:nvPr>
            <p:ph type="body" sz="quarter" idx="12"/>
          </p:nvPr>
        </p:nvSpPr>
        <p:spPr>
          <a:xfrm>
            <a:off x="501365" y="1954762"/>
            <a:ext cx="3797585"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CDCF0D16-4590-4D09-9254-FEB1C1CBB0DC}"/>
              </a:ext>
            </a:extLst>
          </p:cNvPr>
          <p:cNvSpPr>
            <a:spLocks noGrp="1"/>
          </p:cNvSpPr>
          <p:nvPr>
            <p:ph type="body" sz="quarter" idx="10" hasCustomPrompt="1"/>
          </p:nvPr>
        </p:nvSpPr>
        <p:spPr>
          <a:xfrm>
            <a:off x="501567" y="1362456"/>
            <a:ext cx="7901298" cy="474133"/>
          </a:xfrm>
          <a:prstGeom prst="rect">
            <a:avLst/>
          </a:prstGeom>
        </p:spPr>
        <p:txBody>
          <a:bodyPr>
            <a:noAutofit/>
          </a:bodyPr>
          <a:lstStyle>
            <a:lvl1pPr marL="0" indent="0">
              <a:spcBef>
                <a:spcPts val="0"/>
              </a:spcBef>
              <a:buNone/>
              <a:defRPr lang="en-US" sz="1870" kern="120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buClr>
                <a:schemeClr val="bg2"/>
              </a:buClr>
              <a:buFontTx/>
              <a:buNone/>
            </a:pPr>
            <a:r>
              <a:rPr lang="en-US"/>
              <a:t>Click to add subtitle</a:t>
            </a:r>
          </a:p>
        </p:txBody>
      </p:sp>
      <p:sp>
        <p:nvSpPr>
          <p:cNvPr id="35" name="Chart Placeholder 2">
            <a:extLst>
              <a:ext uri="{FF2B5EF4-FFF2-40B4-BE49-F238E27FC236}">
                <a16:creationId xmlns:a16="http://schemas.microsoft.com/office/drawing/2014/main" id="{FFA2B401-7496-4CFA-B0CB-00125B53AD30}"/>
              </a:ext>
            </a:extLst>
          </p:cNvPr>
          <p:cNvSpPr>
            <a:spLocks noGrp="1"/>
          </p:cNvSpPr>
          <p:nvPr>
            <p:ph type="chart" sz="quarter" idx="16"/>
          </p:nvPr>
        </p:nvSpPr>
        <p:spPr>
          <a:xfrm>
            <a:off x="4605280" y="2686283"/>
            <a:ext cx="3797585" cy="2855152"/>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endParaRPr lang="en-US"/>
          </a:p>
        </p:txBody>
      </p:sp>
      <p:sp>
        <p:nvSpPr>
          <p:cNvPr id="36" name="Text Placeholder 2">
            <a:extLst>
              <a:ext uri="{FF2B5EF4-FFF2-40B4-BE49-F238E27FC236}">
                <a16:creationId xmlns:a16="http://schemas.microsoft.com/office/drawing/2014/main" id="{5F5F8517-915D-49D5-8ACB-B731C2D01002}"/>
              </a:ext>
            </a:extLst>
          </p:cNvPr>
          <p:cNvSpPr>
            <a:spLocks noGrp="1"/>
          </p:cNvSpPr>
          <p:nvPr>
            <p:ph type="body" sz="quarter" idx="17"/>
          </p:nvPr>
        </p:nvSpPr>
        <p:spPr>
          <a:xfrm>
            <a:off x="4605280" y="1954762"/>
            <a:ext cx="3797585"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37" name="Picture Placeholder 3">
            <a:extLst>
              <a:ext uri="{FF2B5EF4-FFF2-40B4-BE49-F238E27FC236}">
                <a16:creationId xmlns:a16="http://schemas.microsoft.com/office/drawing/2014/main" id="{ED084C5D-C901-49F4-86FA-25812217B874}"/>
              </a:ext>
            </a:extLst>
          </p:cNvPr>
          <p:cNvSpPr>
            <a:spLocks noGrp="1"/>
          </p:cNvSpPr>
          <p:nvPr>
            <p:ph type="pic" sz="quarter" idx="11"/>
          </p:nvPr>
        </p:nvSpPr>
        <p:spPr>
          <a:xfrm>
            <a:off x="9159240" y="0"/>
            <a:ext cx="3032761" cy="6858000"/>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r>
              <a:rPr lang="en-US"/>
              <a:t>Click icon to add picture</a:t>
            </a:r>
          </a:p>
        </p:txBody>
      </p:sp>
      <p:sp>
        <p:nvSpPr>
          <p:cNvPr id="9" name="Google Shape;8;p38">
            <a:extLst>
              <a:ext uri="{FF2B5EF4-FFF2-40B4-BE49-F238E27FC236}">
                <a16:creationId xmlns:a16="http://schemas.microsoft.com/office/drawing/2014/main" id="{AFD66EE6-F5D2-243B-36D3-0CED5472A541}"/>
              </a:ext>
            </a:extLst>
          </p:cNvPr>
          <p:cNvSpPr txBox="1">
            <a:spLocks noGrp="1"/>
          </p:cNvSpPr>
          <p:nvPr>
            <p:ph type="sldNum" idx="18"/>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2" name="TextBox 1">
            <a:extLst>
              <a:ext uri="{FF2B5EF4-FFF2-40B4-BE49-F238E27FC236}">
                <a16:creationId xmlns:a16="http://schemas.microsoft.com/office/drawing/2014/main" id="{5384D399-5849-0C7A-F32B-8134C3A1D9BC}"/>
              </a:ext>
            </a:extLst>
          </p:cNvPr>
          <p:cNvSpPr txBox="1"/>
          <p:nvPr userDrawn="1"/>
        </p:nvSpPr>
        <p:spPr>
          <a:xfrm>
            <a:off x="12547600" y="0"/>
            <a:ext cx="5306261" cy="2308324"/>
          </a:xfrm>
          <a:prstGeom prst="rect">
            <a:avLst/>
          </a:prstGeom>
          <a:solidFill>
            <a:srgbClr val="FFFF00"/>
          </a:solidFill>
          <a:ln>
            <a:noFill/>
          </a:ln>
        </p:spPr>
        <p:txBody>
          <a:bodyPr wrap="none" rtlCol="0">
            <a:spAutoFit/>
          </a:bodyPr>
          <a:lstStyle/>
          <a:p>
            <a:pPr algn="l"/>
            <a:r>
              <a:rPr lang="en-US" sz="1800" b="0" i="0" u="none" strike="noStrike" baseline="0">
                <a:solidFill>
                  <a:srgbClr val="5D5D5D"/>
                </a:solidFill>
                <a:latin typeface="DM Sans" pitchFamily="2" charset="0"/>
              </a:rPr>
              <a:t>To Update Image:</a:t>
            </a:r>
          </a:p>
          <a:p>
            <a:pPr marL="342900" indent="-342900" algn="l">
              <a:buAutoNum type="arabicPeriod"/>
            </a:pPr>
            <a:r>
              <a:rPr lang="en-US">
                <a:solidFill>
                  <a:srgbClr val="5D5D5D"/>
                </a:solidFill>
                <a:latin typeface="DM Sans" pitchFamily="2" charset="0"/>
              </a:rPr>
              <a:t>Select</a:t>
            </a:r>
          </a:p>
          <a:p>
            <a:pPr marL="342900" indent="-342900" algn="l">
              <a:buAutoNum type="arabicPeriod"/>
            </a:pPr>
            <a:r>
              <a:rPr lang="en-US" sz="1800" b="0" i="0" u="none" strike="noStrike" baseline="0">
                <a:solidFill>
                  <a:srgbClr val="5D5D5D"/>
                </a:solidFill>
                <a:latin typeface="DM Sans" pitchFamily="2" charset="0"/>
              </a:rPr>
              <a:t>Go to “Picture Format” on top menu bar</a:t>
            </a:r>
          </a:p>
          <a:p>
            <a:pPr marL="342900" indent="-342900" algn="l">
              <a:buAutoNum type="arabicPeriod"/>
            </a:pPr>
            <a:r>
              <a:rPr lang="en-US">
                <a:solidFill>
                  <a:srgbClr val="5D5D5D"/>
                </a:solidFill>
                <a:latin typeface="DM Sans" pitchFamily="2" charset="0"/>
              </a:rPr>
              <a:t>Select ”Change Picture”</a:t>
            </a:r>
          </a:p>
          <a:p>
            <a:pPr marL="342900" indent="-342900" algn="l">
              <a:buAutoNum type="arabicPeriod"/>
            </a:pPr>
            <a:r>
              <a:rPr lang="en-US" sz="1800" b="0" i="0" u="none" strike="noStrike" baseline="0">
                <a:solidFill>
                  <a:srgbClr val="5D5D5D"/>
                </a:solidFill>
                <a:latin typeface="DM Sans" pitchFamily="2" charset="0"/>
              </a:rPr>
              <a:t>Chose “From a file” in the </a:t>
            </a:r>
            <a:r>
              <a:rPr lang="en-US">
                <a:solidFill>
                  <a:srgbClr val="5D5D5D"/>
                </a:solidFill>
                <a:latin typeface="DM Sans" pitchFamily="2" charset="0"/>
              </a:rPr>
              <a:t>drop-down list.</a:t>
            </a:r>
          </a:p>
          <a:p>
            <a:pPr marL="342900" indent="-342900" algn="l">
              <a:buAutoNum type="arabicPeriod"/>
            </a:pPr>
            <a:r>
              <a:rPr lang="en-US">
                <a:solidFill>
                  <a:srgbClr val="5D5D5D"/>
                </a:solidFill>
                <a:latin typeface="DM Sans" pitchFamily="2" charset="0"/>
              </a:rPr>
              <a:t>Navigate to the image on your drive. </a:t>
            </a:r>
          </a:p>
          <a:p>
            <a:pPr marL="342900" indent="-342900" algn="l">
              <a:buAutoNum type="arabicPeriod"/>
            </a:pPr>
            <a:r>
              <a:rPr lang="en-US">
                <a:solidFill>
                  <a:srgbClr val="5D5D5D"/>
                </a:solidFill>
                <a:latin typeface="DM Sans" pitchFamily="2" charset="0"/>
              </a:rPr>
              <a:t>Once new image has been placed. </a:t>
            </a:r>
          </a:p>
          <a:p>
            <a:pPr marL="342900" indent="-342900" algn="l">
              <a:buAutoNum type="arabicPeriod"/>
            </a:pPr>
            <a:r>
              <a:rPr lang="en-US" sz="1800" b="0" i="0" u="none" strike="noStrike" baseline="0">
                <a:solidFill>
                  <a:srgbClr val="5D5D5D"/>
                </a:solidFill>
                <a:latin typeface="DM Sans" pitchFamily="2" charset="0"/>
              </a:rPr>
              <a:t>Choose Crop tool to adjust image as needed</a:t>
            </a:r>
          </a:p>
        </p:txBody>
      </p:sp>
      <p:pic>
        <p:nvPicPr>
          <p:cNvPr id="11" name="Graphic 10">
            <a:extLst>
              <a:ext uri="{FF2B5EF4-FFF2-40B4-BE49-F238E27FC236}">
                <a16:creationId xmlns:a16="http://schemas.microsoft.com/office/drawing/2014/main" id="{C9CD0DA1-126D-D025-9DE6-AF1F7F5E83C4}"/>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grpSp>
        <p:nvGrpSpPr>
          <p:cNvPr id="7" name="Group 6">
            <a:extLst>
              <a:ext uri="{FF2B5EF4-FFF2-40B4-BE49-F238E27FC236}">
                <a16:creationId xmlns:a16="http://schemas.microsoft.com/office/drawing/2014/main" id="{58F5FFB3-598E-7DF4-9ACF-1F712186C975}"/>
              </a:ext>
            </a:extLst>
          </p:cNvPr>
          <p:cNvGrpSpPr/>
          <p:nvPr userDrawn="1"/>
        </p:nvGrpSpPr>
        <p:grpSpPr>
          <a:xfrm>
            <a:off x="-146801" y="1261536"/>
            <a:ext cx="8961493" cy="6169766"/>
            <a:chOff x="2465331" y="1261536"/>
            <a:chExt cx="8961493" cy="6169766"/>
          </a:xfrm>
        </p:grpSpPr>
        <p:sp>
          <p:nvSpPr>
            <p:cNvPr id="8" name="Rectangle 7">
              <a:extLst>
                <a:ext uri="{FF2B5EF4-FFF2-40B4-BE49-F238E27FC236}">
                  <a16:creationId xmlns:a16="http://schemas.microsoft.com/office/drawing/2014/main" id="{1EAAD94C-5345-C2A2-215E-9CA04FD43982}"/>
                </a:ext>
              </a:extLst>
            </p:cNvPr>
            <p:cNvSpPr/>
            <p:nvPr userDrawn="1"/>
          </p:nvSpPr>
          <p:spPr>
            <a:xfrm>
              <a:off x="2465331" y="1261536"/>
              <a:ext cx="75895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FCFBA61C-EA9C-DA7B-0924-78D324B9CCA2}"/>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6" name="Rectangle 15">
              <a:extLst>
                <a:ext uri="{FF2B5EF4-FFF2-40B4-BE49-F238E27FC236}">
                  <a16:creationId xmlns:a16="http://schemas.microsoft.com/office/drawing/2014/main" id="{2267D7F4-9CC9-8B77-D3BE-8027F89A36B7}"/>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Tree>
    <p:extLst>
      <p:ext uri="{BB962C8B-B14F-4D97-AF65-F5344CB8AC3E}">
        <p14:creationId xmlns:p14="http://schemas.microsoft.com/office/powerpoint/2010/main" val="2180434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ext and image slide 3" preserve="1" userDrawn="1">
  <p:cSld name="Text and image slide 3">
    <p:spTree>
      <p:nvGrpSpPr>
        <p:cNvPr id="1" name="Shape 208"/>
        <p:cNvGrpSpPr/>
        <p:nvPr/>
      </p:nvGrpSpPr>
      <p:grpSpPr>
        <a:xfrm>
          <a:off x="0" y="0"/>
          <a:ext cx="0" cy="0"/>
          <a:chOff x="0" y="0"/>
          <a:chExt cx="0" cy="0"/>
        </a:xfrm>
      </p:grpSpPr>
      <p:sp>
        <p:nvSpPr>
          <p:cNvPr id="6" name="Text Placeholder 5">
            <a:extLst>
              <a:ext uri="{FF2B5EF4-FFF2-40B4-BE49-F238E27FC236}">
                <a16:creationId xmlns:a16="http://schemas.microsoft.com/office/drawing/2014/main" id="{CF0C7DF9-1E54-FC81-EE7C-97B493A3AACB}"/>
              </a:ext>
            </a:extLst>
          </p:cNvPr>
          <p:cNvSpPr>
            <a:spLocks noGrp="1"/>
          </p:cNvSpPr>
          <p:nvPr>
            <p:ph type="body" sz="quarter" idx="21"/>
          </p:nvPr>
        </p:nvSpPr>
        <p:spPr>
          <a:xfrm>
            <a:off x="4605282" y="2691562"/>
            <a:ext cx="3794760"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E5E4CF-05DA-3179-D337-ABBB433BDE2A}"/>
              </a:ext>
            </a:extLst>
          </p:cNvPr>
          <p:cNvSpPr>
            <a:spLocks noGrp="1"/>
          </p:cNvSpPr>
          <p:nvPr>
            <p:ph type="body" sz="quarter" idx="20"/>
          </p:nvPr>
        </p:nvSpPr>
        <p:spPr>
          <a:xfrm>
            <a:off x="501367" y="2691562"/>
            <a:ext cx="3794760"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3DB680FB-FA9D-4A00-BD88-05DEE4D3B35E}"/>
              </a:ext>
            </a:extLst>
          </p:cNvPr>
          <p:cNvSpPr>
            <a:spLocks noGrp="1"/>
          </p:cNvSpPr>
          <p:nvPr>
            <p:ph type="pic" sz="quarter" idx="11"/>
          </p:nvPr>
        </p:nvSpPr>
        <p:spPr>
          <a:xfrm>
            <a:off x="9159240" y="0"/>
            <a:ext cx="3032761" cy="6858000"/>
          </a:xfrm>
          <a:prstGeom prst="rect">
            <a:avLst/>
          </a:prstGeom>
        </p:spPr>
        <p:txBody>
          <a:bodyPr anchor="ctr"/>
          <a:lstStyle>
            <a:lvl1pPr>
              <a:defRPr lang="en-US" dirty="0">
                <a:solidFill>
                  <a:schemeClr val="tx1"/>
                </a:solidFill>
                <a:latin typeface="DM Sans" pitchFamily="2" charset="0"/>
                <a:ea typeface="Open Sans" panose="020B0606030504020204" pitchFamily="34" charset="0"/>
                <a:cs typeface="Arial" panose="020B0604020202020204" pitchFamily="34" charset="0"/>
              </a:defRPr>
            </a:lvl1pPr>
          </a:lstStyle>
          <a:p>
            <a:pPr marL="211661" lvl="0" indent="0" algn="ctr">
              <a:buNone/>
            </a:pPr>
            <a:r>
              <a:rPr lang="en-US"/>
              <a:t>Click icon to add picture</a:t>
            </a:r>
          </a:p>
        </p:txBody>
      </p:sp>
      <p:sp>
        <p:nvSpPr>
          <p:cNvPr id="17" name="Google Shape;84;p48">
            <a:extLst>
              <a:ext uri="{FF2B5EF4-FFF2-40B4-BE49-F238E27FC236}">
                <a16:creationId xmlns:a16="http://schemas.microsoft.com/office/drawing/2014/main" id="{36AA7599-FF56-4650-AA86-7DB9BB2F1835}"/>
              </a:ext>
            </a:extLst>
          </p:cNvPr>
          <p:cNvSpPr txBox="1">
            <a:spLocks noGrp="1"/>
          </p:cNvSpPr>
          <p:nvPr>
            <p:ph type="title" hasCustomPrompt="1"/>
          </p:nvPr>
        </p:nvSpPr>
        <p:spPr>
          <a:xfrm>
            <a:off x="501567" y="110828"/>
            <a:ext cx="7901298"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18" name="Text Placeholder 2">
            <a:extLst>
              <a:ext uri="{FF2B5EF4-FFF2-40B4-BE49-F238E27FC236}">
                <a16:creationId xmlns:a16="http://schemas.microsoft.com/office/drawing/2014/main" id="{048E1925-F9EF-4E67-9776-010536A80255}"/>
              </a:ext>
            </a:extLst>
          </p:cNvPr>
          <p:cNvSpPr>
            <a:spLocks noGrp="1"/>
          </p:cNvSpPr>
          <p:nvPr>
            <p:ph type="body" sz="quarter" idx="12"/>
          </p:nvPr>
        </p:nvSpPr>
        <p:spPr>
          <a:xfrm>
            <a:off x="501365" y="1954762"/>
            <a:ext cx="3797585"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3" name="Text Placeholder 3">
            <a:extLst>
              <a:ext uri="{FF2B5EF4-FFF2-40B4-BE49-F238E27FC236}">
                <a16:creationId xmlns:a16="http://schemas.microsoft.com/office/drawing/2014/main" id="{A3C9FB90-FB6D-400F-8CA9-175FB9E9BC1C}"/>
              </a:ext>
            </a:extLst>
          </p:cNvPr>
          <p:cNvSpPr>
            <a:spLocks noGrp="1"/>
          </p:cNvSpPr>
          <p:nvPr>
            <p:ph type="body" sz="quarter" idx="10" hasCustomPrompt="1"/>
          </p:nvPr>
        </p:nvSpPr>
        <p:spPr>
          <a:xfrm>
            <a:off x="501567" y="1362456"/>
            <a:ext cx="7901298" cy="474133"/>
          </a:xfrm>
          <a:prstGeom prst="rect">
            <a:avLst/>
          </a:prstGeom>
        </p:spPr>
        <p:txBody>
          <a:bodyPr>
            <a:noAutofit/>
          </a:bodyPr>
          <a:lstStyle>
            <a:lvl1pPr marL="0" indent="0">
              <a:buNone/>
              <a:defRPr lang="en-US" sz="1870" kern="120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buClr>
                <a:schemeClr val="bg2"/>
              </a:buClr>
              <a:buFontTx/>
              <a:buNone/>
            </a:pPr>
            <a:r>
              <a:rPr lang="en-US"/>
              <a:t>Click to add subtitle</a:t>
            </a:r>
          </a:p>
        </p:txBody>
      </p:sp>
      <p:sp>
        <p:nvSpPr>
          <p:cNvPr id="26" name="Text Placeholder 2">
            <a:extLst>
              <a:ext uri="{FF2B5EF4-FFF2-40B4-BE49-F238E27FC236}">
                <a16:creationId xmlns:a16="http://schemas.microsoft.com/office/drawing/2014/main" id="{CE531BA6-D35F-49F0-9EFA-FCF6118D7B23}"/>
              </a:ext>
            </a:extLst>
          </p:cNvPr>
          <p:cNvSpPr>
            <a:spLocks noGrp="1"/>
          </p:cNvSpPr>
          <p:nvPr>
            <p:ph type="body" sz="quarter" idx="17"/>
          </p:nvPr>
        </p:nvSpPr>
        <p:spPr>
          <a:xfrm>
            <a:off x="4605280" y="1954762"/>
            <a:ext cx="3797585"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9" name="Google Shape;8;p38">
            <a:extLst>
              <a:ext uri="{FF2B5EF4-FFF2-40B4-BE49-F238E27FC236}">
                <a16:creationId xmlns:a16="http://schemas.microsoft.com/office/drawing/2014/main" id="{74A50651-19A0-7075-0703-D720576E362A}"/>
              </a:ext>
            </a:extLst>
          </p:cNvPr>
          <p:cNvSpPr txBox="1">
            <a:spLocks noGrp="1"/>
          </p:cNvSpPr>
          <p:nvPr>
            <p:ph type="sldNum" idx="19"/>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2" name="TextBox 1">
            <a:extLst>
              <a:ext uri="{FF2B5EF4-FFF2-40B4-BE49-F238E27FC236}">
                <a16:creationId xmlns:a16="http://schemas.microsoft.com/office/drawing/2014/main" id="{A0873096-26D1-B130-AAC0-F92AE4B9C94B}"/>
              </a:ext>
            </a:extLst>
          </p:cNvPr>
          <p:cNvSpPr txBox="1"/>
          <p:nvPr userDrawn="1"/>
        </p:nvSpPr>
        <p:spPr>
          <a:xfrm>
            <a:off x="12547600" y="0"/>
            <a:ext cx="5306261" cy="2308324"/>
          </a:xfrm>
          <a:prstGeom prst="rect">
            <a:avLst/>
          </a:prstGeom>
          <a:solidFill>
            <a:srgbClr val="FFFF00"/>
          </a:solidFill>
          <a:ln>
            <a:noFill/>
          </a:ln>
        </p:spPr>
        <p:txBody>
          <a:bodyPr wrap="none" rtlCol="0">
            <a:spAutoFit/>
          </a:bodyPr>
          <a:lstStyle/>
          <a:p>
            <a:pPr algn="l"/>
            <a:r>
              <a:rPr lang="en-US" sz="1800" b="0" i="0" u="none" strike="noStrike" baseline="0">
                <a:solidFill>
                  <a:srgbClr val="5D5D5D"/>
                </a:solidFill>
                <a:latin typeface="DM Sans" pitchFamily="2" charset="0"/>
              </a:rPr>
              <a:t>To Update Image:</a:t>
            </a:r>
          </a:p>
          <a:p>
            <a:pPr marL="342900" indent="-342900" algn="l">
              <a:buAutoNum type="arabicPeriod"/>
            </a:pPr>
            <a:r>
              <a:rPr lang="en-US">
                <a:solidFill>
                  <a:srgbClr val="5D5D5D"/>
                </a:solidFill>
                <a:latin typeface="DM Sans" pitchFamily="2" charset="0"/>
              </a:rPr>
              <a:t>Select</a:t>
            </a:r>
          </a:p>
          <a:p>
            <a:pPr marL="342900" indent="-342900" algn="l">
              <a:buAutoNum type="arabicPeriod"/>
            </a:pPr>
            <a:r>
              <a:rPr lang="en-US" sz="1800" b="0" i="0" u="none" strike="noStrike" baseline="0">
                <a:solidFill>
                  <a:srgbClr val="5D5D5D"/>
                </a:solidFill>
                <a:latin typeface="DM Sans" pitchFamily="2" charset="0"/>
              </a:rPr>
              <a:t>Go to “Picture Format” on top menu bar</a:t>
            </a:r>
          </a:p>
          <a:p>
            <a:pPr marL="342900" indent="-342900" algn="l">
              <a:buAutoNum type="arabicPeriod"/>
            </a:pPr>
            <a:r>
              <a:rPr lang="en-US">
                <a:solidFill>
                  <a:srgbClr val="5D5D5D"/>
                </a:solidFill>
                <a:latin typeface="DM Sans" pitchFamily="2" charset="0"/>
              </a:rPr>
              <a:t>Select ”Change Picture”</a:t>
            </a:r>
          </a:p>
          <a:p>
            <a:pPr marL="342900" indent="-342900" algn="l">
              <a:buAutoNum type="arabicPeriod"/>
            </a:pPr>
            <a:r>
              <a:rPr lang="en-US" sz="1800" b="0" i="0" u="none" strike="noStrike" baseline="0">
                <a:solidFill>
                  <a:srgbClr val="5D5D5D"/>
                </a:solidFill>
                <a:latin typeface="DM Sans" pitchFamily="2" charset="0"/>
              </a:rPr>
              <a:t>Chose “From a file” in the </a:t>
            </a:r>
            <a:r>
              <a:rPr lang="en-US">
                <a:solidFill>
                  <a:srgbClr val="5D5D5D"/>
                </a:solidFill>
                <a:latin typeface="DM Sans" pitchFamily="2" charset="0"/>
              </a:rPr>
              <a:t>drop-down list.</a:t>
            </a:r>
          </a:p>
          <a:p>
            <a:pPr marL="342900" indent="-342900" algn="l">
              <a:buAutoNum type="arabicPeriod"/>
            </a:pPr>
            <a:r>
              <a:rPr lang="en-US">
                <a:solidFill>
                  <a:srgbClr val="5D5D5D"/>
                </a:solidFill>
                <a:latin typeface="DM Sans" pitchFamily="2" charset="0"/>
              </a:rPr>
              <a:t>Navigate to the image on your drive. </a:t>
            </a:r>
          </a:p>
          <a:p>
            <a:pPr marL="342900" indent="-342900" algn="l">
              <a:buAutoNum type="arabicPeriod"/>
            </a:pPr>
            <a:r>
              <a:rPr lang="en-US">
                <a:solidFill>
                  <a:srgbClr val="5D5D5D"/>
                </a:solidFill>
                <a:latin typeface="DM Sans" pitchFamily="2" charset="0"/>
              </a:rPr>
              <a:t>Once new image has been placed. </a:t>
            </a:r>
          </a:p>
          <a:p>
            <a:pPr marL="342900" indent="-342900" algn="l">
              <a:buAutoNum type="arabicPeriod"/>
            </a:pPr>
            <a:r>
              <a:rPr lang="en-US" sz="1800" b="0" i="0" u="none" strike="noStrike" baseline="0">
                <a:solidFill>
                  <a:srgbClr val="5D5D5D"/>
                </a:solidFill>
                <a:latin typeface="DM Sans" pitchFamily="2" charset="0"/>
              </a:rPr>
              <a:t>Choose Crop tool to adjust image as needed</a:t>
            </a:r>
          </a:p>
        </p:txBody>
      </p:sp>
      <p:sp>
        <p:nvSpPr>
          <p:cNvPr id="13" name="Rectangle: Rounded Corners 12">
            <a:extLst>
              <a:ext uri="{FF2B5EF4-FFF2-40B4-BE49-F238E27FC236}">
                <a16:creationId xmlns:a16="http://schemas.microsoft.com/office/drawing/2014/main" id="{F38D7B7F-003E-3890-D1F0-E71C9D345DDD}"/>
              </a:ext>
            </a:extLst>
          </p:cNvPr>
          <p:cNvSpPr/>
          <p:nvPr userDrawn="1"/>
        </p:nvSpPr>
        <p:spPr>
          <a:xfrm>
            <a:off x="608013" y="1261538"/>
            <a:ext cx="7799832" cy="4572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7F5FB402-FFAF-BA9C-5416-748959FBE5F6}"/>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4231794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xt and image slide 3" preserve="1" userDrawn="1">
  <p:cSld name="1_Text and image slide 3">
    <p:spTree>
      <p:nvGrpSpPr>
        <p:cNvPr id="1" name="Shape 208"/>
        <p:cNvGrpSpPr/>
        <p:nvPr/>
      </p:nvGrpSpPr>
      <p:grpSpPr>
        <a:xfrm>
          <a:off x="0" y="0"/>
          <a:ext cx="0" cy="0"/>
          <a:chOff x="0" y="0"/>
          <a:chExt cx="0" cy="0"/>
        </a:xfrm>
      </p:grpSpPr>
      <p:sp>
        <p:nvSpPr>
          <p:cNvPr id="18" name="Text Placeholder 2">
            <a:extLst>
              <a:ext uri="{FF2B5EF4-FFF2-40B4-BE49-F238E27FC236}">
                <a16:creationId xmlns:a16="http://schemas.microsoft.com/office/drawing/2014/main" id="{048E1925-F9EF-4E67-9776-010536A80255}"/>
              </a:ext>
            </a:extLst>
          </p:cNvPr>
          <p:cNvSpPr>
            <a:spLocks noGrp="1"/>
          </p:cNvSpPr>
          <p:nvPr>
            <p:ph type="body" sz="quarter" idx="12" hasCustomPrompt="1"/>
          </p:nvPr>
        </p:nvSpPr>
        <p:spPr>
          <a:xfrm>
            <a:off x="2726406" y="3016382"/>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9" name="Google Shape;8;p38">
            <a:extLst>
              <a:ext uri="{FF2B5EF4-FFF2-40B4-BE49-F238E27FC236}">
                <a16:creationId xmlns:a16="http://schemas.microsoft.com/office/drawing/2014/main" id="{74A50651-19A0-7075-0703-D720576E362A}"/>
              </a:ext>
            </a:extLst>
          </p:cNvPr>
          <p:cNvSpPr txBox="1">
            <a:spLocks noGrp="1"/>
          </p:cNvSpPr>
          <p:nvPr>
            <p:ph type="sldNum" idx="19"/>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10" name="Google Shape;84;p48">
            <a:extLst>
              <a:ext uri="{FF2B5EF4-FFF2-40B4-BE49-F238E27FC236}">
                <a16:creationId xmlns:a16="http://schemas.microsoft.com/office/drawing/2014/main" id="{DDFD2555-148D-C9CF-4EC2-146DFB086A84}"/>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3" name="Picture Placeholder 2">
            <a:extLst>
              <a:ext uri="{FF2B5EF4-FFF2-40B4-BE49-F238E27FC236}">
                <a16:creationId xmlns:a16="http://schemas.microsoft.com/office/drawing/2014/main" id="{D3239BAA-83FB-EE4D-C1BA-EEE8100E8764}"/>
              </a:ext>
            </a:extLst>
          </p:cNvPr>
          <p:cNvSpPr>
            <a:spLocks noGrp="1"/>
          </p:cNvSpPr>
          <p:nvPr>
            <p:ph type="pic" sz="quarter" idx="20"/>
          </p:nvPr>
        </p:nvSpPr>
        <p:spPr>
          <a:xfrm>
            <a:off x="2829606" y="1477403"/>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19" name="Straight Connector 18">
            <a:extLst>
              <a:ext uri="{FF2B5EF4-FFF2-40B4-BE49-F238E27FC236}">
                <a16:creationId xmlns:a16="http://schemas.microsoft.com/office/drawing/2014/main" id="{F5B4DE15-92E2-6B27-77DC-3F41FEEDA62A}"/>
              </a:ext>
            </a:extLst>
          </p:cNvPr>
          <p:cNvCxnSpPr>
            <a:cxnSpLocks/>
          </p:cNvCxnSpPr>
          <p:nvPr userDrawn="1"/>
        </p:nvCxnSpPr>
        <p:spPr>
          <a:xfrm>
            <a:off x="2829606" y="2876650"/>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80B2103B-9BF2-AABF-A435-5B7097B56190}"/>
              </a:ext>
            </a:extLst>
          </p:cNvPr>
          <p:cNvSpPr>
            <a:spLocks noGrp="1"/>
          </p:cNvSpPr>
          <p:nvPr>
            <p:ph type="body" sz="quarter" idx="21" hasCustomPrompt="1"/>
          </p:nvPr>
        </p:nvSpPr>
        <p:spPr>
          <a:xfrm>
            <a:off x="2726404" y="3241674"/>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21" name="Text Placeholder 2">
            <a:extLst>
              <a:ext uri="{FF2B5EF4-FFF2-40B4-BE49-F238E27FC236}">
                <a16:creationId xmlns:a16="http://schemas.microsoft.com/office/drawing/2014/main" id="{FD1359C0-688F-6BC1-710F-D052259D0FBB}"/>
              </a:ext>
            </a:extLst>
          </p:cNvPr>
          <p:cNvSpPr>
            <a:spLocks noGrp="1"/>
          </p:cNvSpPr>
          <p:nvPr>
            <p:ph type="body" sz="quarter" idx="22" hasCustomPrompt="1"/>
          </p:nvPr>
        </p:nvSpPr>
        <p:spPr>
          <a:xfrm>
            <a:off x="4517106" y="3016382"/>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22" name="Picture Placeholder 2">
            <a:extLst>
              <a:ext uri="{FF2B5EF4-FFF2-40B4-BE49-F238E27FC236}">
                <a16:creationId xmlns:a16="http://schemas.microsoft.com/office/drawing/2014/main" id="{5D388379-FD97-0A85-EEB5-B0CA1C23E3C5}"/>
              </a:ext>
            </a:extLst>
          </p:cNvPr>
          <p:cNvSpPr>
            <a:spLocks noGrp="1"/>
          </p:cNvSpPr>
          <p:nvPr>
            <p:ph type="pic" sz="quarter" idx="23"/>
          </p:nvPr>
        </p:nvSpPr>
        <p:spPr>
          <a:xfrm>
            <a:off x="4620306" y="1477403"/>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24" name="Straight Connector 23">
            <a:extLst>
              <a:ext uri="{FF2B5EF4-FFF2-40B4-BE49-F238E27FC236}">
                <a16:creationId xmlns:a16="http://schemas.microsoft.com/office/drawing/2014/main" id="{11B8F943-7411-F8FC-87A1-2630585EB1E6}"/>
              </a:ext>
            </a:extLst>
          </p:cNvPr>
          <p:cNvCxnSpPr>
            <a:cxnSpLocks/>
          </p:cNvCxnSpPr>
          <p:nvPr userDrawn="1"/>
        </p:nvCxnSpPr>
        <p:spPr>
          <a:xfrm>
            <a:off x="4620306" y="2876650"/>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12">
            <a:extLst>
              <a:ext uri="{FF2B5EF4-FFF2-40B4-BE49-F238E27FC236}">
                <a16:creationId xmlns:a16="http://schemas.microsoft.com/office/drawing/2014/main" id="{FF25BE09-9D9B-8253-5530-E2DC94C11A38}"/>
              </a:ext>
            </a:extLst>
          </p:cNvPr>
          <p:cNvSpPr>
            <a:spLocks noGrp="1"/>
          </p:cNvSpPr>
          <p:nvPr>
            <p:ph type="body" sz="quarter" idx="24" hasCustomPrompt="1"/>
          </p:nvPr>
        </p:nvSpPr>
        <p:spPr>
          <a:xfrm>
            <a:off x="4517104" y="3241674"/>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27" name="Text Placeholder 2">
            <a:extLst>
              <a:ext uri="{FF2B5EF4-FFF2-40B4-BE49-F238E27FC236}">
                <a16:creationId xmlns:a16="http://schemas.microsoft.com/office/drawing/2014/main" id="{5936B77E-38D1-F9CC-E9FC-D199AE3A80CD}"/>
              </a:ext>
            </a:extLst>
          </p:cNvPr>
          <p:cNvSpPr>
            <a:spLocks noGrp="1"/>
          </p:cNvSpPr>
          <p:nvPr>
            <p:ph type="body" sz="quarter" idx="25" hasCustomPrompt="1"/>
          </p:nvPr>
        </p:nvSpPr>
        <p:spPr>
          <a:xfrm>
            <a:off x="6322669" y="3016382"/>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28" name="Picture Placeholder 2">
            <a:extLst>
              <a:ext uri="{FF2B5EF4-FFF2-40B4-BE49-F238E27FC236}">
                <a16:creationId xmlns:a16="http://schemas.microsoft.com/office/drawing/2014/main" id="{894F9F24-0AC5-8FEE-4C78-8A7F7005F433}"/>
              </a:ext>
            </a:extLst>
          </p:cNvPr>
          <p:cNvSpPr>
            <a:spLocks noGrp="1"/>
          </p:cNvSpPr>
          <p:nvPr>
            <p:ph type="pic" sz="quarter" idx="26"/>
          </p:nvPr>
        </p:nvSpPr>
        <p:spPr>
          <a:xfrm>
            <a:off x="6425869" y="1477403"/>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29" name="Straight Connector 28">
            <a:extLst>
              <a:ext uri="{FF2B5EF4-FFF2-40B4-BE49-F238E27FC236}">
                <a16:creationId xmlns:a16="http://schemas.microsoft.com/office/drawing/2014/main" id="{DDB3B54A-5B9F-59C2-FB3D-CD66023F2450}"/>
              </a:ext>
            </a:extLst>
          </p:cNvPr>
          <p:cNvCxnSpPr>
            <a:cxnSpLocks/>
          </p:cNvCxnSpPr>
          <p:nvPr userDrawn="1"/>
        </p:nvCxnSpPr>
        <p:spPr>
          <a:xfrm>
            <a:off x="6425869" y="2876650"/>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1B10934D-B9A9-C527-2270-A5BD75A4AEA0}"/>
              </a:ext>
            </a:extLst>
          </p:cNvPr>
          <p:cNvSpPr>
            <a:spLocks noGrp="1"/>
          </p:cNvSpPr>
          <p:nvPr>
            <p:ph type="body" sz="quarter" idx="27" hasCustomPrompt="1"/>
          </p:nvPr>
        </p:nvSpPr>
        <p:spPr>
          <a:xfrm>
            <a:off x="6322667" y="3241674"/>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33" name="Text Placeholder 2">
            <a:extLst>
              <a:ext uri="{FF2B5EF4-FFF2-40B4-BE49-F238E27FC236}">
                <a16:creationId xmlns:a16="http://schemas.microsoft.com/office/drawing/2014/main" id="{DC037815-E993-F7E7-9D58-6DE429CBD77B}"/>
              </a:ext>
            </a:extLst>
          </p:cNvPr>
          <p:cNvSpPr>
            <a:spLocks noGrp="1"/>
          </p:cNvSpPr>
          <p:nvPr>
            <p:ph type="body" sz="quarter" idx="28" hasCustomPrompt="1"/>
          </p:nvPr>
        </p:nvSpPr>
        <p:spPr>
          <a:xfrm>
            <a:off x="8125338" y="3016382"/>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34" name="Picture Placeholder 2">
            <a:extLst>
              <a:ext uri="{FF2B5EF4-FFF2-40B4-BE49-F238E27FC236}">
                <a16:creationId xmlns:a16="http://schemas.microsoft.com/office/drawing/2014/main" id="{F0EDB038-0968-DA34-F1E1-BD12D003C991}"/>
              </a:ext>
            </a:extLst>
          </p:cNvPr>
          <p:cNvSpPr>
            <a:spLocks noGrp="1"/>
          </p:cNvSpPr>
          <p:nvPr>
            <p:ph type="pic" sz="quarter" idx="29"/>
          </p:nvPr>
        </p:nvSpPr>
        <p:spPr>
          <a:xfrm>
            <a:off x="8228538" y="1477403"/>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35" name="Straight Connector 34">
            <a:extLst>
              <a:ext uri="{FF2B5EF4-FFF2-40B4-BE49-F238E27FC236}">
                <a16:creationId xmlns:a16="http://schemas.microsoft.com/office/drawing/2014/main" id="{CE923F60-1E90-B78F-F5AB-3C7DE3A9CC6B}"/>
              </a:ext>
            </a:extLst>
          </p:cNvPr>
          <p:cNvCxnSpPr>
            <a:cxnSpLocks/>
          </p:cNvCxnSpPr>
          <p:nvPr userDrawn="1"/>
        </p:nvCxnSpPr>
        <p:spPr>
          <a:xfrm>
            <a:off x="8228538" y="2876650"/>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 Placeholder 12">
            <a:extLst>
              <a:ext uri="{FF2B5EF4-FFF2-40B4-BE49-F238E27FC236}">
                <a16:creationId xmlns:a16="http://schemas.microsoft.com/office/drawing/2014/main" id="{83CF8127-B1DE-F46D-7062-39B5555B0DA4}"/>
              </a:ext>
            </a:extLst>
          </p:cNvPr>
          <p:cNvSpPr>
            <a:spLocks noGrp="1"/>
          </p:cNvSpPr>
          <p:nvPr>
            <p:ph type="body" sz="quarter" idx="30" hasCustomPrompt="1"/>
          </p:nvPr>
        </p:nvSpPr>
        <p:spPr>
          <a:xfrm>
            <a:off x="8125336" y="3241674"/>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37" name="Text Placeholder 2">
            <a:extLst>
              <a:ext uri="{FF2B5EF4-FFF2-40B4-BE49-F238E27FC236}">
                <a16:creationId xmlns:a16="http://schemas.microsoft.com/office/drawing/2014/main" id="{DE6338A1-CB9E-3BDC-FD79-9FB2326906DC}"/>
              </a:ext>
            </a:extLst>
          </p:cNvPr>
          <p:cNvSpPr>
            <a:spLocks noGrp="1"/>
          </p:cNvSpPr>
          <p:nvPr>
            <p:ph type="body" sz="quarter" idx="31" hasCustomPrompt="1"/>
          </p:nvPr>
        </p:nvSpPr>
        <p:spPr>
          <a:xfrm>
            <a:off x="2726406" y="5550297"/>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38" name="Picture Placeholder 2">
            <a:extLst>
              <a:ext uri="{FF2B5EF4-FFF2-40B4-BE49-F238E27FC236}">
                <a16:creationId xmlns:a16="http://schemas.microsoft.com/office/drawing/2014/main" id="{CD1EE39D-BD15-A72B-ECE6-79E1F17CD1EE}"/>
              </a:ext>
            </a:extLst>
          </p:cNvPr>
          <p:cNvSpPr>
            <a:spLocks noGrp="1"/>
          </p:cNvSpPr>
          <p:nvPr>
            <p:ph type="pic" sz="quarter" idx="32"/>
          </p:nvPr>
        </p:nvSpPr>
        <p:spPr>
          <a:xfrm>
            <a:off x="2829606" y="4011318"/>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39" name="Straight Connector 38">
            <a:extLst>
              <a:ext uri="{FF2B5EF4-FFF2-40B4-BE49-F238E27FC236}">
                <a16:creationId xmlns:a16="http://schemas.microsoft.com/office/drawing/2014/main" id="{2A0DB924-EA55-2600-A132-B7A325D7691D}"/>
              </a:ext>
            </a:extLst>
          </p:cNvPr>
          <p:cNvCxnSpPr>
            <a:cxnSpLocks/>
          </p:cNvCxnSpPr>
          <p:nvPr userDrawn="1"/>
        </p:nvCxnSpPr>
        <p:spPr>
          <a:xfrm>
            <a:off x="2829606" y="5410565"/>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 Placeholder 12">
            <a:extLst>
              <a:ext uri="{FF2B5EF4-FFF2-40B4-BE49-F238E27FC236}">
                <a16:creationId xmlns:a16="http://schemas.microsoft.com/office/drawing/2014/main" id="{02AE5D14-6BAF-ACD9-93CA-57C13D76B7DF}"/>
              </a:ext>
            </a:extLst>
          </p:cNvPr>
          <p:cNvSpPr>
            <a:spLocks noGrp="1"/>
          </p:cNvSpPr>
          <p:nvPr>
            <p:ph type="body" sz="quarter" idx="33" hasCustomPrompt="1"/>
          </p:nvPr>
        </p:nvSpPr>
        <p:spPr>
          <a:xfrm>
            <a:off x="2726404" y="5775589"/>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41" name="Text Placeholder 2">
            <a:extLst>
              <a:ext uri="{FF2B5EF4-FFF2-40B4-BE49-F238E27FC236}">
                <a16:creationId xmlns:a16="http://schemas.microsoft.com/office/drawing/2014/main" id="{BA396AB0-D8BA-A520-90C6-74BD8A6A915E}"/>
              </a:ext>
            </a:extLst>
          </p:cNvPr>
          <p:cNvSpPr>
            <a:spLocks noGrp="1"/>
          </p:cNvSpPr>
          <p:nvPr>
            <p:ph type="body" sz="quarter" idx="34" hasCustomPrompt="1"/>
          </p:nvPr>
        </p:nvSpPr>
        <p:spPr>
          <a:xfrm>
            <a:off x="4517106" y="5550297"/>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42" name="Picture Placeholder 2">
            <a:extLst>
              <a:ext uri="{FF2B5EF4-FFF2-40B4-BE49-F238E27FC236}">
                <a16:creationId xmlns:a16="http://schemas.microsoft.com/office/drawing/2014/main" id="{EF7E3A04-A90F-5E91-1BD1-5E2224201F40}"/>
              </a:ext>
            </a:extLst>
          </p:cNvPr>
          <p:cNvSpPr>
            <a:spLocks noGrp="1"/>
          </p:cNvSpPr>
          <p:nvPr>
            <p:ph type="pic" sz="quarter" idx="35"/>
          </p:nvPr>
        </p:nvSpPr>
        <p:spPr>
          <a:xfrm>
            <a:off x="4620306" y="4011318"/>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43" name="Straight Connector 42">
            <a:extLst>
              <a:ext uri="{FF2B5EF4-FFF2-40B4-BE49-F238E27FC236}">
                <a16:creationId xmlns:a16="http://schemas.microsoft.com/office/drawing/2014/main" id="{5F9E2E88-7D46-342C-4A9E-CCA5ABB89183}"/>
              </a:ext>
            </a:extLst>
          </p:cNvPr>
          <p:cNvCxnSpPr>
            <a:cxnSpLocks/>
          </p:cNvCxnSpPr>
          <p:nvPr userDrawn="1"/>
        </p:nvCxnSpPr>
        <p:spPr>
          <a:xfrm>
            <a:off x="4620306" y="5410565"/>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 Placeholder 12">
            <a:extLst>
              <a:ext uri="{FF2B5EF4-FFF2-40B4-BE49-F238E27FC236}">
                <a16:creationId xmlns:a16="http://schemas.microsoft.com/office/drawing/2014/main" id="{FB5C6D14-FA75-9C63-F124-6E17BFDBACF5}"/>
              </a:ext>
            </a:extLst>
          </p:cNvPr>
          <p:cNvSpPr>
            <a:spLocks noGrp="1"/>
          </p:cNvSpPr>
          <p:nvPr>
            <p:ph type="body" sz="quarter" idx="36" hasCustomPrompt="1"/>
          </p:nvPr>
        </p:nvSpPr>
        <p:spPr>
          <a:xfrm>
            <a:off x="4517104" y="5775589"/>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45" name="Text Placeholder 2">
            <a:extLst>
              <a:ext uri="{FF2B5EF4-FFF2-40B4-BE49-F238E27FC236}">
                <a16:creationId xmlns:a16="http://schemas.microsoft.com/office/drawing/2014/main" id="{308AB77B-9BC6-FB92-2D97-7143B9D6A261}"/>
              </a:ext>
            </a:extLst>
          </p:cNvPr>
          <p:cNvSpPr>
            <a:spLocks noGrp="1"/>
          </p:cNvSpPr>
          <p:nvPr>
            <p:ph type="body" sz="quarter" idx="37" hasCustomPrompt="1"/>
          </p:nvPr>
        </p:nvSpPr>
        <p:spPr>
          <a:xfrm>
            <a:off x="6322669" y="5550297"/>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46" name="Picture Placeholder 2">
            <a:extLst>
              <a:ext uri="{FF2B5EF4-FFF2-40B4-BE49-F238E27FC236}">
                <a16:creationId xmlns:a16="http://schemas.microsoft.com/office/drawing/2014/main" id="{5218C7C5-9A36-7168-6ED0-CD2F819E184B}"/>
              </a:ext>
            </a:extLst>
          </p:cNvPr>
          <p:cNvSpPr>
            <a:spLocks noGrp="1"/>
          </p:cNvSpPr>
          <p:nvPr>
            <p:ph type="pic" sz="quarter" idx="38"/>
          </p:nvPr>
        </p:nvSpPr>
        <p:spPr>
          <a:xfrm>
            <a:off x="6425869" y="4011318"/>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47" name="Straight Connector 46">
            <a:extLst>
              <a:ext uri="{FF2B5EF4-FFF2-40B4-BE49-F238E27FC236}">
                <a16:creationId xmlns:a16="http://schemas.microsoft.com/office/drawing/2014/main" id="{9AF6EA2B-346F-5616-ADFE-944B7B1841D0}"/>
              </a:ext>
            </a:extLst>
          </p:cNvPr>
          <p:cNvCxnSpPr>
            <a:cxnSpLocks/>
          </p:cNvCxnSpPr>
          <p:nvPr userDrawn="1"/>
        </p:nvCxnSpPr>
        <p:spPr>
          <a:xfrm>
            <a:off x="6425869" y="5410565"/>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12">
            <a:extLst>
              <a:ext uri="{FF2B5EF4-FFF2-40B4-BE49-F238E27FC236}">
                <a16:creationId xmlns:a16="http://schemas.microsoft.com/office/drawing/2014/main" id="{14ED63AA-069A-1848-AD37-6534AC7F856A}"/>
              </a:ext>
            </a:extLst>
          </p:cNvPr>
          <p:cNvSpPr>
            <a:spLocks noGrp="1"/>
          </p:cNvSpPr>
          <p:nvPr>
            <p:ph type="body" sz="quarter" idx="39" hasCustomPrompt="1"/>
          </p:nvPr>
        </p:nvSpPr>
        <p:spPr>
          <a:xfrm>
            <a:off x="6322667" y="5775589"/>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
        <p:nvSpPr>
          <p:cNvPr id="49" name="Text Placeholder 2">
            <a:extLst>
              <a:ext uri="{FF2B5EF4-FFF2-40B4-BE49-F238E27FC236}">
                <a16:creationId xmlns:a16="http://schemas.microsoft.com/office/drawing/2014/main" id="{937EF9DF-F89E-1C16-8859-D8107755F895}"/>
              </a:ext>
            </a:extLst>
          </p:cNvPr>
          <p:cNvSpPr>
            <a:spLocks noGrp="1"/>
          </p:cNvSpPr>
          <p:nvPr>
            <p:ph type="body" sz="quarter" idx="40" hasCustomPrompt="1"/>
          </p:nvPr>
        </p:nvSpPr>
        <p:spPr>
          <a:xfrm>
            <a:off x="8125338" y="5550297"/>
            <a:ext cx="1236676" cy="267202"/>
          </a:xfrm>
          <a:prstGeom prst="rect">
            <a:avLst/>
          </a:prstGeom>
        </p:spPr>
        <p:txBody>
          <a:bodyPr>
            <a:noAutofit/>
          </a:bodyPr>
          <a:lstStyle>
            <a:lvl1pPr marL="0" indent="0">
              <a:lnSpc>
                <a:spcPct val="95000"/>
              </a:lnSpc>
              <a:buFontTx/>
              <a:buNone/>
              <a:defRPr lang="en-US" sz="12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50" name="Picture Placeholder 2">
            <a:extLst>
              <a:ext uri="{FF2B5EF4-FFF2-40B4-BE49-F238E27FC236}">
                <a16:creationId xmlns:a16="http://schemas.microsoft.com/office/drawing/2014/main" id="{19DC5AEB-2756-BE96-9134-A6C0FABA3373}"/>
              </a:ext>
            </a:extLst>
          </p:cNvPr>
          <p:cNvSpPr>
            <a:spLocks noGrp="1"/>
          </p:cNvSpPr>
          <p:nvPr>
            <p:ph type="pic" sz="quarter" idx="41"/>
          </p:nvPr>
        </p:nvSpPr>
        <p:spPr>
          <a:xfrm>
            <a:off x="8228538" y="4011318"/>
            <a:ext cx="1133475" cy="113188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51" name="Straight Connector 50">
            <a:extLst>
              <a:ext uri="{FF2B5EF4-FFF2-40B4-BE49-F238E27FC236}">
                <a16:creationId xmlns:a16="http://schemas.microsoft.com/office/drawing/2014/main" id="{011D043F-1640-1039-DB9C-02C158813561}"/>
              </a:ext>
            </a:extLst>
          </p:cNvPr>
          <p:cNvCxnSpPr>
            <a:cxnSpLocks/>
          </p:cNvCxnSpPr>
          <p:nvPr userDrawn="1"/>
        </p:nvCxnSpPr>
        <p:spPr>
          <a:xfrm>
            <a:off x="8228538" y="5410565"/>
            <a:ext cx="1133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 Placeholder 12">
            <a:extLst>
              <a:ext uri="{FF2B5EF4-FFF2-40B4-BE49-F238E27FC236}">
                <a16:creationId xmlns:a16="http://schemas.microsoft.com/office/drawing/2014/main" id="{A4F15031-E07D-306E-9465-69F4A7544EA3}"/>
              </a:ext>
            </a:extLst>
          </p:cNvPr>
          <p:cNvSpPr>
            <a:spLocks noGrp="1"/>
          </p:cNvSpPr>
          <p:nvPr>
            <p:ph type="body" sz="quarter" idx="42" hasCustomPrompt="1"/>
          </p:nvPr>
        </p:nvSpPr>
        <p:spPr>
          <a:xfrm>
            <a:off x="8125336" y="5775589"/>
            <a:ext cx="1237057" cy="425449"/>
          </a:xfrm>
          <a:prstGeom prst="rect">
            <a:avLst/>
          </a:prstGeom>
        </p:spPr>
        <p:txBody>
          <a:bodyPr/>
          <a:lstStyle>
            <a:lvl1pPr marL="0" indent="0">
              <a:buFontTx/>
              <a:buNone/>
              <a:defRPr lang="en-US" sz="1000" b="0" i="0" u="none" strike="noStrike" cap="none" dirty="0" smtClean="0">
                <a:solidFill>
                  <a:schemeClr val="tx1"/>
                </a:solidFill>
                <a:latin typeface="Source Serif Pro" panose="02040603050405020204" pitchFamily="18" charset="0"/>
                <a:ea typeface="Source Serif Pro" panose="02040603050405020204" pitchFamily="18" charset="0"/>
                <a:cs typeface="Arial" panose="020B0604020202020204" pitchFamily="34" charset="0"/>
                <a:sym typeface="Arial"/>
              </a:defRPr>
            </a:lvl1pPr>
            <a:lvl2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2pPr>
            <a:lvl3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3pPr>
            <a:lvl4pPr marL="0" indent="0">
              <a:defRPr lang="en-US" sz="1000" b="0" i="0" u="none" strike="noStrike" cap="none" dirty="0" smtClean="0">
                <a:solidFill>
                  <a:schemeClr val="tx1"/>
                </a:solidFill>
                <a:latin typeface="DM Sans Medium" pitchFamily="2" charset="0"/>
                <a:ea typeface="Open Sans" panose="020B0606030504020204" pitchFamily="34" charset="0"/>
                <a:cs typeface="Arial" panose="020B0604020202020204" pitchFamily="34" charset="0"/>
                <a:sym typeface="Arial"/>
              </a:defRPr>
            </a:lvl4pPr>
            <a:lvl5pPr marL="0" indent="0">
              <a:defRPr lang="en-US" sz="1000" b="0" i="0" u="none" strike="noStrike" cap="none" dirty="0">
                <a:solidFill>
                  <a:schemeClr val="tx1"/>
                </a:solidFill>
                <a:latin typeface="DM Sans Medium" pitchFamily="2" charset="0"/>
                <a:ea typeface="Open Sans" panose="020B0606030504020204" pitchFamily="34" charset="0"/>
                <a:cs typeface="Arial" panose="020B0604020202020204" pitchFamily="34" charset="0"/>
                <a:sym typeface="Arial"/>
              </a:defRPr>
            </a:lvl5pPr>
          </a:lstStyle>
          <a:p>
            <a:pPr lvl="0"/>
            <a:r>
              <a:rPr lang="en-US"/>
              <a:t>Descriptions</a:t>
            </a:r>
          </a:p>
        </p:txBody>
      </p:sp>
    </p:spTree>
    <p:extLst>
      <p:ext uri="{BB962C8B-B14F-4D97-AF65-F5344CB8AC3E}">
        <p14:creationId xmlns:p14="http://schemas.microsoft.com/office/powerpoint/2010/main" val="16202327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ext and image slide 3" preserve="1" userDrawn="1">
  <p:cSld name="1_Text and image slide 3">
    <p:spTree>
      <p:nvGrpSpPr>
        <p:cNvPr id="1" name="Shape 208"/>
        <p:cNvGrpSpPr/>
        <p:nvPr/>
      </p:nvGrpSpPr>
      <p:grpSpPr>
        <a:xfrm>
          <a:off x="0" y="0"/>
          <a:ext cx="0" cy="0"/>
          <a:chOff x="0" y="0"/>
          <a:chExt cx="0" cy="0"/>
        </a:xfrm>
      </p:grpSpPr>
      <p:sp>
        <p:nvSpPr>
          <p:cNvPr id="18" name="Text Placeholder 2">
            <a:extLst>
              <a:ext uri="{FF2B5EF4-FFF2-40B4-BE49-F238E27FC236}">
                <a16:creationId xmlns:a16="http://schemas.microsoft.com/office/drawing/2014/main" id="{048E1925-F9EF-4E67-9776-010536A80255}"/>
              </a:ext>
            </a:extLst>
          </p:cNvPr>
          <p:cNvSpPr>
            <a:spLocks noGrp="1"/>
          </p:cNvSpPr>
          <p:nvPr>
            <p:ph type="body" sz="quarter" idx="12" hasCustomPrompt="1"/>
          </p:nvPr>
        </p:nvSpPr>
        <p:spPr>
          <a:xfrm>
            <a:off x="633324" y="4629577"/>
            <a:ext cx="2212848" cy="448056"/>
          </a:xfrm>
          <a:prstGeom prst="rect">
            <a:avLst/>
          </a:prstGeom>
        </p:spPr>
        <p:txBody>
          <a:bodyPr>
            <a:noAutofit/>
          </a:bodyPr>
          <a:lstStyle>
            <a:lvl1pPr marL="0" indent="0">
              <a:lnSpc>
                <a:spcPct val="95000"/>
              </a:lnSpc>
              <a:buNone/>
              <a:defRPr lang="en-US" sz="18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9" name="Google Shape;8;p38">
            <a:extLst>
              <a:ext uri="{FF2B5EF4-FFF2-40B4-BE49-F238E27FC236}">
                <a16:creationId xmlns:a16="http://schemas.microsoft.com/office/drawing/2014/main" id="{74A50651-19A0-7075-0703-D720576E362A}"/>
              </a:ext>
            </a:extLst>
          </p:cNvPr>
          <p:cNvSpPr txBox="1">
            <a:spLocks noGrp="1"/>
          </p:cNvSpPr>
          <p:nvPr>
            <p:ph type="sldNum" idx="19"/>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10" name="Google Shape;84;p48">
            <a:extLst>
              <a:ext uri="{FF2B5EF4-FFF2-40B4-BE49-F238E27FC236}">
                <a16:creationId xmlns:a16="http://schemas.microsoft.com/office/drawing/2014/main" id="{DDFD2555-148D-C9CF-4EC2-146DFB086A84}"/>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3" name="Picture Placeholder 2">
            <a:extLst>
              <a:ext uri="{FF2B5EF4-FFF2-40B4-BE49-F238E27FC236}">
                <a16:creationId xmlns:a16="http://schemas.microsoft.com/office/drawing/2014/main" id="{D3239BAA-83FB-EE4D-C1BA-EEE8100E8764}"/>
              </a:ext>
            </a:extLst>
          </p:cNvPr>
          <p:cNvSpPr>
            <a:spLocks noGrp="1"/>
          </p:cNvSpPr>
          <p:nvPr>
            <p:ph type="pic" sz="quarter" idx="20"/>
          </p:nvPr>
        </p:nvSpPr>
        <p:spPr>
          <a:xfrm>
            <a:off x="633325" y="1634204"/>
            <a:ext cx="2213896" cy="2213896"/>
          </a:xfrm>
          <a:prstGeom prst="rect">
            <a:avLst/>
          </a:prstGeom>
        </p:spPr>
        <p:txBody>
          <a:bodyPr anchor="ctr"/>
          <a:lstStyle>
            <a:lvl1pPr marL="0" indent="0" algn="ctr">
              <a:buFontTx/>
              <a:buNone/>
              <a:defRPr sz="1600">
                <a:latin typeface="DM Sans Medium" pitchFamily="2" charset="0"/>
              </a:defRPr>
            </a:lvl1pPr>
          </a:lstStyle>
          <a:p>
            <a:endParaRPr lang="en-US"/>
          </a:p>
        </p:txBody>
      </p:sp>
      <p:sp>
        <p:nvSpPr>
          <p:cNvPr id="21" name="Text Placeholder 2">
            <a:extLst>
              <a:ext uri="{FF2B5EF4-FFF2-40B4-BE49-F238E27FC236}">
                <a16:creationId xmlns:a16="http://schemas.microsoft.com/office/drawing/2014/main" id="{FD1359C0-688F-6BC1-710F-D052259D0FBB}"/>
              </a:ext>
            </a:extLst>
          </p:cNvPr>
          <p:cNvSpPr>
            <a:spLocks noGrp="1"/>
          </p:cNvSpPr>
          <p:nvPr>
            <p:ph type="body" sz="quarter" idx="22" hasCustomPrompt="1"/>
          </p:nvPr>
        </p:nvSpPr>
        <p:spPr>
          <a:xfrm>
            <a:off x="3449385" y="4629577"/>
            <a:ext cx="2212848" cy="448056"/>
          </a:xfrm>
          <a:prstGeom prst="rect">
            <a:avLst/>
          </a:prstGeom>
        </p:spPr>
        <p:txBody>
          <a:bodyPr>
            <a:noAutofit/>
          </a:bodyPr>
          <a:lstStyle>
            <a:lvl1pPr marL="0" indent="0">
              <a:lnSpc>
                <a:spcPct val="95000"/>
              </a:lnSpc>
              <a:buNone/>
              <a:defRPr lang="en-US" sz="18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22" name="Picture Placeholder 2">
            <a:extLst>
              <a:ext uri="{FF2B5EF4-FFF2-40B4-BE49-F238E27FC236}">
                <a16:creationId xmlns:a16="http://schemas.microsoft.com/office/drawing/2014/main" id="{5D388379-FD97-0A85-EEB5-B0CA1C23E3C5}"/>
              </a:ext>
            </a:extLst>
          </p:cNvPr>
          <p:cNvSpPr>
            <a:spLocks noGrp="1"/>
          </p:cNvSpPr>
          <p:nvPr>
            <p:ph type="pic" sz="quarter" idx="23"/>
          </p:nvPr>
        </p:nvSpPr>
        <p:spPr>
          <a:xfrm>
            <a:off x="3449386" y="1634204"/>
            <a:ext cx="2212848" cy="2212848"/>
          </a:xfrm>
          <a:prstGeom prst="rect">
            <a:avLst/>
          </a:prstGeom>
        </p:spPr>
        <p:txBody>
          <a:bodyPr anchor="ctr"/>
          <a:lstStyle>
            <a:lvl1pPr marL="0" indent="0" algn="ctr">
              <a:buFontTx/>
              <a:buNone/>
              <a:defRPr sz="1600">
                <a:latin typeface="DM Sans Medium" pitchFamily="2" charset="0"/>
              </a:defRPr>
            </a:lvl1pPr>
          </a:lstStyle>
          <a:p>
            <a:endParaRPr lang="en-US"/>
          </a:p>
        </p:txBody>
      </p:sp>
      <p:sp>
        <p:nvSpPr>
          <p:cNvPr id="27" name="Text Placeholder 2">
            <a:extLst>
              <a:ext uri="{FF2B5EF4-FFF2-40B4-BE49-F238E27FC236}">
                <a16:creationId xmlns:a16="http://schemas.microsoft.com/office/drawing/2014/main" id="{5936B77E-38D1-F9CC-E9FC-D199AE3A80CD}"/>
              </a:ext>
            </a:extLst>
          </p:cNvPr>
          <p:cNvSpPr>
            <a:spLocks noGrp="1"/>
          </p:cNvSpPr>
          <p:nvPr>
            <p:ph type="body" sz="quarter" idx="25" hasCustomPrompt="1"/>
          </p:nvPr>
        </p:nvSpPr>
        <p:spPr>
          <a:xfrm>
            <a:off x="6264398" y="4629577"/>
            <a:ext cx="2212848" cy="448056"/>
          </a:xfrm>
          <a:prstGeom prst="rect">
            <a:avLst/>
          </a:prstGeom>
        </p:spPr>
        <p:txBody>
          <a:bodyPr>
            <a:noAutofit/>
          </a:bodyPr>
          <a:lstStyle>
            <a:lvl1pPr marL="0" indent="0">
              <a:lnSpc>
                <a:spcPct val="95000"/>
              </a:lnSpc>
              <a:buNone/>
              <a:defRPr lang="en-US" sz="18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28" name="Picture Placeholder 2">
            <a:extLst>
              <a:ext uri="{FF2B5EF4-FFF2-40B4-BE49-F238E27FC236}">
                <a16:creationId xmlns:a16="http://schemas.microsoft.com/office/drawing/2014/main" id="{894F9F24-0AC5-8FEE-4C78-8A7F7005F433}"/>
              </a:ext>
            </a:extLst>
          </p:cNvPr>
          <p:cNvSpPr>
            <a:spLocks noGrp="1"/>
          </p:cNvSpPr>
          <p:nvPr>
            <p:ph type="pic" sz="quarter" idx="26"/>
          </p:nvPr>
        </p:nvSpPr>
        <p:spPr>
          <a:xfrm>
            <a:off x="6264399" y="1634204"/>
            <a:ext cx="2212848" cy="2212848"/>
          </a:xfrm>
          <a:prstGeom prst="rect">
            <a:avLst/>
          </a:prstGeom>
        </p:spPr>
        <p:txBody>
          <a:bodyPr anchor="ctr"/>
          <a:lstStyle>
            <a:lvl1pPr marL="0" indent="0" algn="ctr">
              <a:buFontTx/>
              <a:buNone/>
              <a:defRPr sz="1600">
                <a:latin typeface="DM Sans Medium" pitchFamily="2" charset="0"/>
              </a:defRPr>
            </a:lvl1pPr>
          </a:lstStyle>
          <a:p>
            <a:endParaRPr lang="en-US"/>
          </a:p>
        </p:txBody>
      </p:sp>
      <p:sp>
        <p:nvSpPr>
          <p:cNvPr id="33" name="Text Placeholder 2">
            <a:extLst>
              <a:ext uri="{FF2B5EF4-FFF2-40B4-BE49-F238E27FC236}">
                <a16:creationId xmlns:a16="http://schemas.microsoft.com/office/drawing/2014/main" id="{DC037815-E993-F7E7-9D58-6DE429CBD77B}"/>
              </a:ext>
            </a:extLst>
          </p:cNvPr>
          <p:cNvSpPr>
            <a:spLocks noGrp="1"/>
          </p:cNvSpPr>
          <p:nvPr>
            <p:ph type="body" sz="quarter" idx="28" hasCustomPrompt="1"/>
          </p:nvPr>
        </p:nvSpPr>
        <p:spPr>
          <a:xfrm>
            <a:off x="9079413" y="4629577"/>
            <a:ext cx="2212848" cy="448056"/>
          </a:xfrm>
          <a:prstGeom prst="rect">
            <a:avLst/>
          </a:prstGeom>
        </p:spPr>
        <p:txBody>
          <a:bodyPr>
            <a:noAutofit/>
          </a:bodyPr>
          <a:lstStyle>
            <a:lvl1pPr marL="0" indent="0">
              <a:lnSpc>
                <a:spcPct val="95000"/>
              </a:lnSpc>
              <a:buNone/>
              <a:defRPr lang="en-US" sz="18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Name</a:t>
            </a:r>
          </a:p>
        </p:txBody>
      </p:sp>
      <p:sp>
        <p:nvSpPr>
          <p:cNvPr id="34" name="Picture Placeholder 2">
            <a:extLst>
              <a:ext uri="{FF2B5EF4-FFF2-40B4-BE49-F238E27FC236}">
                <a16:creationId xmlns:a16="http://schemas.microsoft.com/office/drawing/2014/main" id="{F0EDB038-0968-DA34-F1E1-BD12D003C991}"/>
              </a:ext>
            </a:extLst>
          </p:cNvPr>
          <p:cNvSpPr>
            <a:spLocks noGrp="1"/>
          </p:cNvSpPr>
          <p:nvPr>
            <p:ph type="pic" sz="quarter" idx="29"/>
          </p:nvPr>
        </p:nvSpPr>
        <p:spPr>
          <a:xfrm>
            <a:off x="9079413" y="1634204"/>
            <a:ext cx="2212848" cy="2212848"/>
          </a:xfrm>
          <a:prstGeom prst="rect">
            <a:avLst/>
          </a:prstGeom>
        </p:spPr>
        <p:txBody>
          <a:bodyPr anchor="ctr"/>
          <a:lstStyle>
            <a:lvl1pPr marL="0" indent="0" algn="ctr">
              <a:buFontTx/>
              <a:buNone/>
              <a:defRPr sz="1600">
                <a:latin typeface="DM Sans Medium" pitchFamily="2" charset="0"/>
              </a:defRPr>
            </a:lvl1pPr>
          </a:lstStyle>
          <a:p>
            <a:endParaRPr lang="en-US"/>
          </a:p>
        </p:txBody>
      </p:sp>
      <p:cxnSp>
        <p:nvCxnSpPr>
          <p:cNvPr id="58" name="Straight Connector 57">
            <a:extLst>
              <a:ext uri="{FF2B5EF4-FFF2-40B4-BE49-F238E27FC236}">
                <a16:creationId xmlns:a16="http://schemas.microsoft.com/office/drawing/2014/main" id="{C3610963-BAB9-C619-4870-E66EB407109D}"/>
              </a:ext>
            </a:extLst>
          </p:cNvPr>
          <p:cNvCxnSpPr>
            <a:cxnSpLocks/>
          </p:cNvCxnSpPr>
          <p:nvPr userDrawn="1"/>
        </p:nvCxnSpPr>
        <p:spPr>
          <a:xfrm>
            <a:off x="633324" y="4396483"/>
            <a:ext cx="22128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D866677-5F75-B891-0D9B-3E4EAABB14DF}"/>
              </a:ext>
            </a:extLst>
          </p:cNvPr>
          <p:cNvCxnSpPr>
            <a:cxnSpLocks/>
          </p:cNvCxnSpPr>
          <p:nvPr userDrawn="1"/>
        </p:nvCxnSpPr>
        <p:spPr>
          <a:xfrm>
            <a:off x="3449385" y="4396483"/>
            <a:ext cx="22128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56F7B9D-7475-D2E3-76FE-171D5E36B2E9}"/>
              </a:ext>
            </a:extLst>
          </p:cNvPr>
          <p:cNvCxnSpPr>
            <a:cxnSpLocks/>
          </p:cNvCxnSpPr>
          <p:nvPr userDrawn="1"/>
        </p:nvCxnSpPr>
        <p:spPr>
          <a:xfrm>
            <a:off x="6264398" y="4396483"/>
            <a:ext cx="22128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FB8CF18-767F-0390-C2D6-282FFCEE018D}"/>
              </a:ext>
            </a:extLst>
          </p:cNvPr>
          <p:cNvCxnSpPr>
            <a:cxnSpLocks/>
          </p:cNvCxnSpPr>
          <p:nvPr userDrawn="1"/>
        </p:nvCxnSpPr>
        <p:spPr>
          <a:xfrm>
            <a:off x="9079413" y="4396483"/>
            <a:ext cx="22128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081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 Three images slide 1" preserve="1" userDrawn="1">
  <p:cSld name="1_ Three images slide 1">
    <p:spTree>
      <p:nvGrpSpPr>
        <p:cNvPr id="1" name="Shape 117"/>
        <p:cNvGrpSpPr/>
        <p:nvPr/>
      </p:nvGrpSpPr>
      <p:grpSpPr>
        <a:xfrm>
          <a:off x="0" y="0"/>
          <a:ext cx="0" cy="0"/>
          <a:chOff x="0" y="0"/>
          <a:chExt cx="0" cy="0"/>
        </a:xfrm>
      </p:grpSpPr>
      <p:grpSp>
        <p:nvGrpSpPr>
          <p:cNvPr id="2" name="Group 1">
            <a:extLst>
              <a:ext uri="{FF2B5EF4-FFF2-40B4-BE49-F238E27FC236}">
                <a16:creationId xmlns:a16="http://schemas.microsoft.com/office/drawing/2014/main" id="{B38389E6-2E99-ABBD-85D3-962252FEF985}"/>
              </a:ext>
            </a:extLst>
          </p:cNvPr>
          <p:cNvGrpSpPr/>
          <p:nvPr userDrawn="1"/>
        </p:nvGrpSpPr>
        <p:grpSpPr>
          <a:xfrm>
            <a:off x="0" y="1261537"/>
            <a:ext cx="11426824" cy="6169765"/>
            <a:chOff x="0" y="1261537"/>
            <a:chExt cx="11426824" cy="6169765"/>
          </a:xfrm>
        </p:grpSpPr>
        <p:sp>
          <p:nvSpPr>
            <p:cNvPr id="3" name="Rectangle 2">
              <a:extLst>
                <a:ext uri="{FF2B5EF4-FFF2-40B4-BE49-F238E27FC236}">
                  <a16:creationId xmlns:a16="http://schemas.microsoft.com/office/drawing/2014/main" id="{0F63584C-231B-3FBC-E980-4C7598B722DA}"/>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5">
              <a:extLst>
                <a:ext uri="{FF2B5EF4-FFF2-40B4-BE49-F238E27FC236}">
                  <a16:creationId xmlns:a16="http://schemas.microsoft.com/office/drawing/2014/main" id="{19FABB49-7FBD-1D75-AAA9-2EF60C262F55}"/>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5" name="Rectangle 4">
              <a:extLst>
                <a:ext uri="{FF2B5EF4-FFF2-40B4-BE49-F238E27FC236}">
                  <a16:creationId xmlns:a16="http://schemas.microsoft.com/office/drawing/2014/main" id="{BFFE95D7-7A57-B8D5-9A80-3099350F9C21}"/>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5" name="Google Shape;84;p48">
            <a:extLst>
              <a:ext uri="{FF2B5EF4-FFF2-40B4-BE49-F238E27FC236}">
                <a16:creationId xmlns:a16="http://schemas.microsoft.com/office/drawing/2014/main" id="{99B919E7-62B7-4151-9D31-387F49C5ED16}"/>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0" name="Text Placeholder 2">
            <a:extLst>
              <a:ext uri="{FF2B5EF4-FFF2-40B4-BE49-F238E27FC236}">
                <a16:creationId xmlns:a16="http://schemas.microsoft.com/office/drawing/2014/main" id="{242778DC-BD04-43DC-9AEB-37B8B9960882}"/>
              </a:ext>
            </a:extLst>
          </p:cNvPr>
          <p:cNvSpPr>
            <a:spLocks noGrp="1"/>
          </p:cNvSpPr>
          <p:nvPr>
            <p:ph type="body" sz="quarter" idx="12" hasCustomPrompt="1"/>
          </p:nvPr>
        </p:nvSpPr>
        <p:spPr>
          <a:xfrm>
            <a:off x="501366" y="2268987"/>
            <a:ext cx="1963226" cy="731520"/>
          </a:xfrm>
          <a:prstGeom prst="rect">
            <a:avLst/>
          </a:prstGeom>
        </p:spPr>
        <p:txBody>
          <a:bodyPr>
            <a:noAutofit/>
          </a:bodyPr>
          <a:lstStyle>
            <a:lvl1pPr marL="0" indent="0">
              <a:lnSpc>
                <a:spcPct val="95000"/>
              </a:lnSpc>
              <a:buNone/>
              <a:defRPr lang="en-US" sz="4000" b="0" i="0" u="none" strike="noStrike" cap="none" dirty="0">
                <a:solidFill>
                  <a:schemeClr val="bg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25" name="Text Placeholder 3">
            <a:extLst>
              <a:ext uri="{FF2B5EF4-FFF2-40B4-BE49-F238E27FC236}">
                <a16:creationId xmlns:a16="http://schemas.microsoft.com/office/drawing/2014/main" id="{CE674685-68F4-400F-9588-7252F904163A}"/>
              </a:ext>
            </a:extLst>
          </p:cNvPr>
          <p:cNvSpPr>
            <a:spLocks noGrp="1"/>
          </p:cNvSpPr>
          <p:nvPr>
            <p:ph type="body" sz="quarter" idx="10" hasCustomPrompt="1"/>
          </p:nvPr>
        </p:nvSpPr>
        <p:spPr>
          <a:xfrm>
            <a:off x="501566" y="1362456"/>
            <a:ext cx="10849365" cy="474133"/>
          </a:xfrm>
          <a:prstGeom prst="rect">
            <a:avLst/>
          </a:prstGeom>
        </p:spPr>
        <p:txBody>
          <a:bodyPr>
            <a:noAutofit/>
          </a:bodyPr>
          <a:lstStyle>
            <a:lvl1pPr marL="0" indent="0">
              <a:spcBef>
                <a:spcPts val="0"/>
              </a:spcBef>
              <a:buNone/>
              <a:defRPr lang="en-US" sz="1870" kern="1200" dirty="0">
                <a:solidFill>
                  <a:schemeClr val="tx1"/>
                </a:solidFill>
                <a:latin typeface="+mn-lt"/>
                <a:ea typeface="+mn-ea"/>
                <a:cs typeface="+mn-cs"/>
              </a:defRPr>
            </a:lvl1pPr>
          </a:lstStyle>
          <a:p>
            <a:pPr marL="0" lvl="0" indent="0" algn="l" defTabSz="914400" rtl="0" eaLnBrk="1" latinLnBrk="0" hangingPunct="1">
              <a:lnSpc>
                <a:spcPct val="100000"/>
              </a:lnSpc>
              <a:spcBef>
                <a:spcPts val="0"/>
              </a:spcBef>
              <a:buClr>
                <a:schemeClr val="bg2"/>
              </a:buClr>
              <a:buFontTx/>
              <a:buNone/>
            </a:pPr>
            <a:r>
              <a:rPr lang="en-US"/>
              <a:t>Click to add subtitle</a:t>
            </a:r>
          </a:p>
        </p:txBody>
      </p:sp>
      <p:sp>
        <p:nvSpPr>
          <p:cNvPr id="28" name="Google Shape;82;p48">
            <a:extLst>
              <a:ext uri="{FF2B5EF4-FFF2-40B4-BE49-F238E27FC236}">
                <a16:creationId xmlns:a16="http://schemas.microsoft.com/office/drawing/2014/main" id="{026D10FD-440C-4B7F-AAD7-413A29834009}"/>
              </a:ext>
            </a:extLst>
          </p:cNvPr>
          <p:cNvSpPr txBox="1">
            <a:spLocks noGrp="1"/>
          </p:cNvSpPr>
          <p:nvPr>
            <p:ph type="body" idx="3"/>
          </p:nvPr>
        </p:nvSpPr>
        <p:spPr>
          <a:xfrm>
            <a:off x="501368" y="3629487"/>
            <a:ext cx="1963226" cy="1789712"/>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6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 Master text styles</a:t>
            </a:r>
          </a:p>
        </p:txBody>
      </p:sp>
      <p:sp>
        <p:nvSpPr>
          <p:cNvPr id="37" name="Text Placeholder 2">
            <a:extLst>
              <a:ext uri="{FF2B5EF4-FFF2-40B4-BE49-F238E27FC236}">
                <a16:creationId xmlns:a16="http://schemas.microsoft.com/office/drawing/2014/main" id="{79A815FC-BB39-4B96-871F-C89D379A31B4}"/>
              </a:ext>
            </a:extLst>
          </p:cNvPr>
          <p:cNvSpPr>
            <a:spLocks noGrp="1"/>
          </p:cNvSpPr>
          <p:nvPr>
            <p:ph type="body" sz="quarter" idx="13" hasCustomPrompt="1"/>
          </p:nvPr>
        </p:nvSpPr>
        <p:spPr>
          <a:xfrm>
            <a:off x="2693974" y="2268987"/>
            <a:ext cx="1963226" cy="731520"/>
          </a:xfrm>
          <a:prstGeom prst="rect">
            <a:avLst/>
          </a:prstGeom>
        </p:spPr>
        <p:txBody>
          <a:bodyPr>
            <a:noAutofit/>
          </a:bodyPr>
          <a:lstStyle>
            <a:lvl1pPr marL="0" indent="0">
              <a:lnSpc>
                <a:spcPct val="95000"/>
              </a:lnSpc>
              <a:buNone/>
              <a:defRPr lang="en-US" sz="4000" b="0" i="0" u="none" strike="noStrike" cap="none" dirty="0">
                <a:solidFill>
                  <a:schemeClr val="bg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38" name="Google Shape;82;p48">
            <a:extLst>
              <a:ext uri="{FF2B5EF4-FFF2-40B4-BE49-F238E27FC236}">
                <a16:creationId xmlns:a16="http://schemas.microsoft.com/office/drawing/2014/main" id="{C0D6F57D-FA8A-486C-A840-D554533FB472}"/>
              </a:ext>
            </a:extLst>
          </p:cNvPr>
          <p:cNvSpPr txBox="1">
            <a:spLocks noGrp="1"/>
          </p:cNvSpPr>
          <p:nvPr>
            <p:ph type="body" idx="14"/>
          </p:nvPr>
        </p:nvSpPr>
        <p:spPr>
          <a:xfrm>
            <a:off x="2693976" y="3629487"/>
            <a:ext cx="1963226" cy="1789712"/>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6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 Master text styles</a:t>
            </a:r>
          </a:p>
        </p:txBody>
      </p:sp>
      <p:sp>
        <p:nvSpPr>
          <p:cNvPr id="40" name="Text Placeholder 2">
            <a:extLst>
              <a:ext uri="{FF2B5EF4-FFF2-40B4-BE49-F238E27FC236}">
                <a16:creationId xmlns:a16="http://schemas.microsoft.com/office/drawing/2014/main" id="{95BCDD33-7E67-4955-9FC7-7D0F8CDCCB4C}"/>
              </a:ext>
            </a:extLst>
          </p:cNvPr>
          <p:cNvSpPr>
            <a:spLocks noGrp="1"/>
          </p:cNvSpPr>
          <p:nvPr>
            <p:ph type="body" sz="quarter" idx="15" hasCustomPrompt="1"/>
          </p:nvPr>
        </p:nvSpPr>
        <p:spPr>
          <a:xfrm>
            <a:off x="5002690" y="2268987"/>
            <a:ext cx="1963226" cy="731520"/>
          </a:xfrm>
          <a:prstGeom prst="rect">
            <a:avLst/>
          </a:prstGeom>
        </p:spPr>
        <p:txBody>
          <a:bodyPr>
            <a:noAutofit/>
          </a:bodyPr>
          <a:lstStyle>
            <a:lvl1pPr marL="0" indent="0">
              <a:lnSpc>
                <a:spcPct val="95000"/>
              </a:lnSpc>
              <a:buNone/>
              <a:defRPr lang="en-US" sz="4000" b="0" i="0" u="none" strike="noStrike" cap="none" dirty="0">
                <a:solidFill>
                  <a:schemeClr val="bg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41" name="Google Shape;82;p48">
            <a:extLst>
              <a:ext uri="{FF2B5EF4-FFF2-40B4-BE49-F238E27FC236}">
                <a16:creationId xmlns:a16="http://schemas.microsoft.com/office/drawing/2014/main" id="{33F8B86F-3B9B-443C-9602-74C112E44B66}"/>
              </a:ext>
            </a:extLst>
          </p:cNvPr>
          <p:cNvSpPr txBox="1">
            <a:spLocks noGrp="1"/>
          </p:cNvSpPr>
          <p:nvPr>
            <p:ph type="body" idx="16"/>
          </p:nvPr>
        </p:nvSpPr>
        <p:spPr>
          <a:xfrm>
            <a:off x="5002692" y="3629487"/>
            <a:ext cx="1963226" cy="1789712"/>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6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 Master text styles</a:t>
            </a:r>
          </a:p>
        </p:txBody>
      </p:sp>
      <p:sp>
        <p:nvSpPr>
          <p:cNvPr id="10" name="Google Shape;8;p38">
            <a:extLst>
              <a:ext uri="{FF2B5EF4-FFF2-40B4-BE49-F238E27FC236}">
                <a16:creationId xmlns:a16="http://schemas.microsoft.com/office/drawing/2014/main" id="{C66C5A41-9896-74A9-2612-9A24CBE960F5}"/>
              </a:ext>
            </a:extLst>
          </p:cNvPr>
          <p:cNvSpPr txBox="1">
            <a:spLocks noGrp="1"/>
          </p:cNvSpPr>
          <p:nvPr>
            <p:ph type="sldNum" idx="17"/>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
        <p:nvSpPr>
          <p:cNvPr id="13" name="Text Placeholder 2">
            <a:extLst>
              <a:ext uri="{FF2B5EF4-FFF2-40B4-BE49-F238E27FC236}">
                <a16:creationId xmlns:a16="http://schemas.microsoft.com/office/drawing/2014/main" id="{A20F8E41-EAF3-DACA-8367-C86756C79773}"/>
              </a:ext>
            </a:extLst>
          </p:cNvPr>
          <p:cNvSpPr>
            <a:spLocks noGrp="1"/>
          </p:cNvSpPr>
          <p:nvPr>
            <p:ph type="body" sz="quarter" idx="18" hasCustomPrompt="1"/>
          </p:nvPr>
        </p:nvSpPr>
        <p:spPr>
          <a:xfrm>
            <a:off x="7311402" y="2268987"/>
            <a:ext cx="1963226" cy="731520"/>
          </a:xfrm>
          <a:prstGeom prst="rect">
            <a:avLst/>
          </a:prstGeom>
        </p:spPr>
        <p:txBody>
          <a:bodyPr>
            <a:noAutofit/>
          </a:bodyPr>
          <a:lstStyle>
            <a:lvl1pPr marL="0" indent="0">
              <a:lnSpc>
                <a:spcPct val="95000"/>
              </a:lnSpc>
              <a:buNone/>
              <a:defRPr lang="en-US" sz="4000" b="0" i="0" u="none" strike="noStrike" cap="none" dirty="0">
                <a:solidFill>
                  <a:schemeClr val="bg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14" name="Google Shape;82;p48">
            <a:extLst>
              <a:ext uri="{FF2B5EF4-FFF2-40B4-BE49-F238E27FC236}">
                <a16:creationId xmlns:a16="http://schemas.microsoft.com/office/drawing/2014/main" id="{FD7C439A-6632-1D6A-5775-E135688A86B2}"/>
              </a:ext>
            </a:extLst>
          </p:cNvPr>
          <p:cNvSpPr txBox="1">
            <a:spLocks noGrp="1"/>
          </p:cNvSpPr>
          <p:nvPr>
            <p:ph type="body" idx="19"/>
          </p:nvPr>
        </p:nvSpPr>
        <p:spPr>
          <a:xfrm>
            <a:off x="7311404" y="3629487"/>
            <a:ext cx="1963226" cy="1789712"/>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6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 Master text styles</a:t>
            </a:r>
          </a:p>
        </p:txBody>
      </p:sp>
      <p:sp>
        <p:nvSpPr>
          <p:cNvPr id="16" name="Text Placeholder 2">
            <a:extLst>
              <a:ext uri="{FF2B5EF4-FFF2-40B4-BE49-F238E27FC236}">
                <a16:creationId xmlns:a16="http://schemas.microsoft.com/office/drawing/2014/main" id="{3230EF4A-AB16-64A2-23A6-7B06E6269887}"/>
              </a:ext>
            </a:extLst>
          </p:cNvPr>
          <p:cNvSpPr>
            <a:spLocks noGrp="1"/>
          </p:cNvSpPr>
          <p:nvPr>
            <p:ph type="body" sz="quarter" idx="20" hasCustomPrompt="1"/>
          </p:nvPr>
        </p:nvSpPr>
        <p:spPr>
          <a:xfrm>
            <a:off x="9591082" y="2268987"/>
            <a:ext cx="1963226" cy="731520"/>
          </a:xfrm>
          <a:prstGeom prst="rect">
            <a:avLst/>
          </a:prstGeom>
        </p:spPr>
        <p:txBody>
          <a:bodyPr>
            <a:noAutofit/>
          </a:bodyPr>
          <a:lstStyle>
            <a:lvl1pPr marL="0" indent="0">
              <a:lnSpc>
                <a:spcPct val="95000"/>
              </a:lnSpc>
              <a:buNone/>
              <a:defRPr lang="en-US" sz="4000" b="0" i="0" u="none" strike="noStrike" cap="none" dirty="0">
                <a:solidFill>
                  <a:schemeClr val="bg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17" name="Google Shape;82;p48">
            <a:extLst>
              <a:ext uri="{FF2B5EF4-FFF2-40B4-BE49-F238E27FC236}">
                <a16:creationId xmlns:a16="http://schemas.microsoft.com/office/drawing/2014/main" id="{59FC5D2B-65D6-0225-2A30-71BDB45FAFD8}"/>
              </a:ext>
            </a:extLst>
          </p:cNvPr>
          <p:cNvSpPr txBox="1">
            <a:spLocks noGrp="1"/>
          </p:cNvSpPr>
          <p:nvPr>
            <p:ph type="body" idx="21"/>
          </p:nvPr>
        </p:nvSpPr>
        <p:spPr>
          <a:xfrm>
            <a:off x="9591084" y="3629487"/>
            <a:ext cx="1963226" cy="1789712"/>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6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 Master text styles</a:t>
            </a:r>
          </a:p>
        </p:txBody>
      </p:sp>
      <p:cxnSp>
        <p:nvCxnSpPr>
          <p:cNvPr id="18" name="Straight Connector 17">
            <a:extLst>
              <a:ext uri="{FF2B5EF4-FFF2-40B4-BE49-F238E27FC236}">
                <a16:creationId xmlns:a16="http://schemas.microsoft.com/office/drawing/2014/main" id="{4C255A58-C55A-4AD8-0DEB-8400E0117579}"/>
              </a:ext>
            </a:extLst>
          </p:cNvPr>
          <p:cNvCxnSpPr>
            <a:cxnSpLocks/>
          </p:cNvCxnSpPr>
          <p:nvPr userDrawn="1"/>
        </p:nvCxnSpPr>
        <p:spPr>
          <a:xfrm>
            <a:off x="583100" y="3166846"/>
            <a:ext cx="170823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FCF36E-8128-0459-F302-F40653607CB8}"/>
              </a:ext>
            </a:extLst>
          </p:cNvPr>
          <p:cNvCxnSpPr>
            <a:cxnSpLocks/>
          </p:cNvCxnSpPr>
          <p:nvPr userDrawn="1"/>
        </p:nvCxnSpPr>
        <p:spPr>
          <a:xfrm>
            <a:off x="2775708" y="3166846"/>
            <a:ext cx="170823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0B0797F-6B76-EC30-370C-3E34307477BF}"/>
              </a:ext>
            </a:extLst>
          </p:cNvPr>
          <p:cNvCxnSpPr>
            <a:cxnSpLocks/>
          </p:cNvCxnSpPr>
          <p:nvPr userDrawn="1"/>
        </p:nvCxnSpPr>
        <p:spPr>
          <a:xfrm>
            <a:off x="5097942" y="3166846"/>
            <a:ext cx="170823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02A37B-38AC-106E-0F2C-1556CD3580F7}"/>
              </a:ext>
            </a:extLst>
          </p:cNvPr>
          <p:cNvCxnSpPr>
            <a:cxnSpLocks/>
          </p:cNvCxnSpPr>
          <p:nvPr userDrawn="1"/>
        </p:nvCxnSpPr>
        <p:spPr>
          <a:xfrm>
            <a:off x="7404850" y="3166846"/>
            <a:ext cx="170823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2B181B-8CEC-8AB8-1265-53CC3DB4E53A}"/>
              </a:ext>
            </a:extLst>
          </p:cNvPr>
          <p:cNvCxnSpPr>
            <a:cxnSpLocks/>
          </p:cNvCxnSpPr>
          <p:nvPr userDrawn="1"/>
        </p:nvCxnSpPr>
        <p:spPr>
          <a:xfrm>
            <a:off x="9661747" y="3166846"/>
            <a:ext cx="170823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Google Shape;82;p48">
            <a:extLst>
              <a:ext uri="{FF2B5EF4-FFF2-40B4-BE49-F238E27FC236}">
                <a16:creationId xmlns:a16="http://schemas.microsoft.com/office/drawing/2014/main" id="{0EC9A887-98E6-BA17-EA27-79A8E35289F0}"/>
              </a:ext>
            </a:extLst>
          </p:cNvPr>
          <p:cNvSpPr txBox="1">
            <a:spLocks noGrp="1"/>
          </p:cNvSpPr>
          <p:nvPr>
            <p:ph type="body" idx="22"/>
          </p:nvPr>
        </p:nvSpPr>
        <p:spPr>
          <a:xfrm>
            <a:off x="501368" y="3166846"/>
            <a:ext cx="1963226" cy="524306"/>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8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a:t>
            </a:r>
          </a:p>
        </p:txBody>
      </p:sp>
      <p:sp>
        <p:nvSpPr>
          <p:cNvPr id="26" name="Google Shape;82;p48">
            <a:extLst>
              <a:ext uri="{FF2B5EF4-FFF2-40B4-BE49-F238E27FC236}">
                <a16:creationId xmlns:a16="http://schemas.microsoft.com/office/drawing/2014/main" id="{7A75B872-32F7-613E-A08D-694B04776EDF}"/>
              </a:ext>
            </a:extLst>
          </p:cNvPr>
          <p:cNvSpPr txBox="1">
            <a:spLocks noGrp="1"/>
          </p:cNvSpPr>
          <p:nvPr>
            <p:ph type="body" idx="23"/>
          </p:nvPr>
        </p:nvSpPr>
        <p:spPr>
          <a:xfrm>
            <a:off x="2693976" y="3166846"/>
            <a:ext cx="1963226" cy="524306"/>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8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a:t>
            </a:r>
          </a:p>
        </p:txBody>
      </p:sp>
      <p:sp>
        <p:nvSpPr>
          <p:cNvPr id="27" name="Google Shape;82;p48">
            <a:extLst>
              <a:ext uri="{FF2B5EF4-FFF2-40B4-BE49-F238E27FC236}">
                <a16:creationId xmlns:a16="http://schemas.microsoft.com/office/drawing/2014/main" id="{E62E46AD-F59D-AD06-617F-DE05D9A02703}"/>
              </a:ext>
            </a:extLst>
          </p:cNvPr>
          <p:cNvSpPr txBox="1">
            <a:spLocks noGrp="1"/>
          </p:cNvSpPr>
          <p:nvPr>
            <p:ph type="body" idx="24"/>
          </p:nvPr>
        </p:nvSpPr>
        <p:spPr>
          <a:xfrm>
            <a:off x="5002692" y="3166846"/>
            <a:ext cx="1963226" cy="524306"/>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8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a:t>
            </a:r>
          </a:p>
        </p:txBody>
      </p:sp>
      <p:sp>
        <p:nvSpPr>
          <p:cNvPr id="29" name="Google Shape;82;p48">
            <a:extLst>
              <a:ext uri="{FF2B5EF4-FFF2-40B4-BE49-F238E27FC236}">
                <a16:creationId xmlns:a16="http://schemas.microsoft.com/office/drawing/2014/main" id="{3D71E80E-6679-B432-E78C-E5C38EE914CB}"/>
              </a:ext>
            </a:extLst>
          </p:cNvPr>
          <p:cNvSpPr txBox="1">
            <a:spLocks noGrp="1"/>
          </p:cNvSpPr>
          <p:nvPr>
            <p:ph type="body" idx="25"/>
          </p:nvPr>
        </p:nvSpPr>
        <p:spPr>
          <a:xfrm>
            <a:off x="7311404" y="3166846"/>
            <a:ext cx="1963226" cy="524306"/>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8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a:t>
            </a:r>
          </a:p>
        </p:txBody>
      </p:sp>
      <p:sp>
        <p:nvSpPr>
          <p:cNvPr id="30" name="Google Shape;82;p48">
            <a:extLst>
              <a:ext uri="{FF2B5EF4-FFF2-40B4-BE49-F238E27FC236}">
                <a16:creationId xmlns:a16="http://schemas.microsoft.com/office/drawing/2014/main" id="{80E69BE8-4AE4-A91B-271B-1589356903E4}"/>
              </a:ext>
            </a:extLst>
          </p:cNvPr>
          <p:cNvSpPr txBox="1">
            <a:spLocks noGrp="1"/>
          </p:cNvSpPr>
          <p:nvPr>
            <p:ph type="body" idx="26"/>
          </p:nvPr>
        </p:nvSpPr>
        <p:spPr>
          <a:xfrm>
            <a:off x="9591084" y="3166846"/>
            <a:ext cx="1963226" cy="524306"/>
          </a:xfrm>
          <a:prstGeom prst="rect">
            <a:avLst/>
          </a:prstGeom>
          <a:noFill/>
          <a:ln>
            <a:noFill/>
          </a:ln>
        </p:spPr>
        <p:txBody>
          <a:bodyPr spcFirstLastPara="1" wrap="square" lIns="91425" tIns="0" rIns="91425" bIns="91425" anchor="t" anchorCtr="0">
            <a:noAutofit/>
          </a:bodyPr>
          <a:lstStyle>
            <a:lvl1pPr marL="0" lvl="0" indent="0" algn="l">
              <a:lnSpc>
                <a:spcPct val="100000"/>
              </a:lnSpc>
              <a:spcBef>
                <a:spcPts val="1600"/>
              </a:spcBef>
              <a:spcAft>
                <a:spcPts val="0"/>
              </a:spcAft>
              <a:buSzPts val="1100"/>
              <a:buFont typeface="Arial" panose="020B0604020202020204" pitchFamily="34" charset="0"/>
              <a:buNone/>
              <a:defRPr sz="1800" b="0" i="0">
                <a:solidFill>
                  <a:schemeClr val="tx1"/>
                </a:solidFill>
                <a:latin typeface="Source Serif Pro" panose="02040603050405020204" pitchFamily="18" charset="0"/>
                <a:ea typeface="Source Serif Pro" panose="02040603050405020204" pitchFamily="18" charset="0"/>
                <a:cs typeface="Arial" panose="020B0604020202020204" pitchFamily="34" charset="0"/>
              </a:defRPr>
            </a:lvl1pPr>
            <a:lvl2pPr marL="1219170" lvl="1" indent="-397923" algn="l">
              <a:lnSpc>
                <a:spcPct val="115000"/>
              </a:lnSpc>
              <a:spcBef>
                <a:spcPts val="0"/>
              </a:spcBef>
              <a:spcAft>
                <a:spcPts val="0"/>
              </a:spcAft>
              <a:buSzPts val="1100"/>
              <a:buChar char="○"/>
              <a:defRPr/>
            </a:lvl2pPr>
            <a:lvl3pPr marL="1828754" lvl="2" indent="-397923" algn="l">
              <a:lnSpc>
                <a:spcPct val="115000"/>
              </a:lnSpc>
              <a:spcBef>
                <a:spcPts val="0"/>
              </a:spcBef>
              <a:spcAft>
                <a:spcPts val="0"/>
              </a:spcAft>
              <a:buSzPts val="1100"/>
              <a:buChar char="■"/>
              <a:defRPr/>
            </a:lvl3pPr>
            <a:lvl4pPr marL="2438339" lvl="3" indent="-397923" algn="l">
              <a:lnSpc>
                <a:spcPct val="115000"/>
              </a:lnSpc>
              <a:spcBef>
                <a:spcPts val="0"/>
              </a:spcBef>
              <a:spcAft>
                <a:spcPts val="0"/>
              </a:spcAft>
              <a:buSzPts val="1100"/>
              <a:buChar char="●"/>
              <a:defRPr/>
            </a:lvl4pPr>
            <a:lvl5pPr marL="3047924" lvl="4" indent="-397923" algn="l">
              <a:lnSpc>
                <a:spcPct val="115000"/>
              </a:lnSpc>
              <a:spcBef>
                <a:spcPts val="0"/>
              </a:spcBef>
              <a:spcAft>
                <a:spcPts val="0"/>
              </a:spcAft>
              <a:buSzPts val="1100"/>
              <a:buChar char="○"/>
              <a:defRPr/>
            </a:lvl5pPr>
            <a:lvl6pPr marL="3657509" lvl="5" indent="-397923" algn="l">
              <a:lnSpc>
                <a:spcPct val="115000"/>
              </a:lnSpc>
              <a:spcBef>
                <a:spcPts val="0"/>
              </a:spcBef>
              <a:spcAft>
                <a:spcPts val="0"/>
              </a:spcAft>
              <a:buSzPts val="1100"/>
              <a:buChar char="■"/>
              <a:defRPr/>
            </a:lvl6pPr>
            <a:lvl7pPr marL="4267093" lvl="6" indent="-397923" algn="l">
              <a:lnSpc>
                <a:spcPct val="115000"/>
              </a:lnSpc>
              <a:spcBef>
                <a:spcPts val="0"/>
              </a:spcBef>
              <a:spcAft>
                <a:spcPts val="0"/>
              </a:spcAft>
              <a:buSzPts val="1100"/>
              <a:buChar char="●"/>
              <a:defRPr/>
            </a:lvl7pPr>
            <a:lvl8pPr marL="4876678" lvl="7" indent="-397923" algn="l">
              <a:lnSpc>
                <a:spcPct val="115000"/>
              </a:lnSpc>
              <a:spcBef>
                <a:spcPts val="0"/>
              </a:spcBef>
              <a:spcAft>
                <a:spcPts val="0"/>
              </a:spcAft>
              <a:buSzPts val="1100"/>
              <a:buChar char="○"/>
              <a:defRPr/>
            </a:lvl8pPr>
            <a:lvl9pPr marL="5486263" lvl="8" indent="-397923" algn="l">
              <a:lnSpc>
                <a:spcPct val="115000"/>
              </a:lnSpc>
              <a:spcBef>
                <a:spcPts val="0"/>
              </a:spcBef>
              <a:spcAft>
                <a:spcPts val="0"/>
              </a:spcAft>
              <a:buSzPts val="1100"/>
              <a:buChar char="■"/>
              <a:defRPr/>
            </a:lvl9pPr>
          </a:lstStyle>
          <a:p>
            <a:pPr lvl="0"/>
            <a:r>
              <a:rPr lang="en-US"/>
              <a:t>Click to edit</a:t>
            </a:r>
          </a:p>
        </p:txBody>
      </p:sp>
      <p:pic>
        <p:nvPicPr>
          <p:cNvPr id="43" name="Graphic 42">
            <a:extLst>
              <a:ext uri="{FF2B5EF4-FFF2-40B4-BE49-F238E27FC236}">
                <a16:creationId xmlns:a16="http://schemas.microsoft.com/office/drawing/2014/main" id="{2673795C-B846-7A9E-551D-E8EB57C8C34A}"/>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2527473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 Three images slide 1" preserve="1" userDrawn="1">
  <p:cSld name="1_ Three images slide 1">
    <p:spTree>
      <p:nvGrpSpPr>
        <p:cNvPr id="1" name="Shape 117"/>
        <p:cNvGrpSpPr/>
        <p:nvPr/>
      </p:nvGrpSpPr>
      <p:grpSpPr>
        <a:xfrm>
          <a:off x="0" y="0"/>
          <a:ext cx="0" cy="0"/>
          <a:chOff x="0" y="0"/>
          <a:chExt cx="0" cy="0"/>
        </a:xfrm>
      </p:grpSpPr>
      <p:sp>
        <p:nvSpPr>
          <p:cNvPr id="5" name="Table Placeholder 4">
            <a:extLst>
              <a:ext uri="{FF2B5EF4-FFF2-40B4-BE49-F238E27FC236}">
                <a16:creationId xmlns:a16="http://schemas.microsoft.com/office/drawing/2014/main" id="{020AF468-E7FA-B6A7-090B-731270FC5A76}"/>
              </a:ext>
            </a:extLst>
          </p:cNvPr>
          <p:cNvSpPr>
            <a:spLocks noGrp="1"/>
          </p:cNvSpPr>
          <p:nvPr>
            <p:ph type="tbl" sz="quarter" idx="24"/>
          </p:nvPr>
        </p:nvSpPr>
        <p:spPr>
          <a:xfrm>
            <a:off x="3009900" y="1558925"/>
            <a:ext cx="8483600" cy="1277938"/>
          </a:xfrm>
        </p:spPr>
        <p:txBody>
          <a:bodyPr anchor="b">
            <a:normAutofit/>
          </a:bodyPr>
          <a:lstStyle>
            <a:lvl1pPr>
              <a:buClr>
                <a:schemeClr val="accent5"/>
              </a:buClr>
              <a:defRPr sz="1400"/>
            </a:lvl1pPr>
          </a:lstStyle>
          <a:p>
            <a:endParaRPr lang="en-US"/>
          </a:p>
        </p:txBody>
      </p:sp>
      <p:grpSp>
        <p:nvGrpSpPr>
          <p:cNvPr id="35" name="Group 34">
            <a:extLst>
              <a:ext uri="{FF2B5EF4-FFF2-40B4-BE49-F238E27FC236}">
                <a16:creationId xmlns:a16="http://schemas.microsoft.com/office/drawing/2014/main" id="{C0A00253-F14C-6368-2A75-BB771B9FB487}"/>
              </a:ext>
            </a:extLst>
          </p:cNvPr>
          <p:cNvGrpSpPr/>
          <p:nvPr userDrawn="1"/>
        </p:nvGrpSpPr>
        <p:grpSpPr>
          <a:xfrm>
            <a:off x="0" y="1261537"/>
            <a:ext cx="11426824" cy="6169765"/>
            <a:chOff x="0" y="1261537"/>
            <a:chExt cx="11426824" cy="6169765"/>
          </a:xfrm>
        </p:grpSpPr>
        <p:sp>
          <p:nvSpPr>
            <p:cNvPr id="36" name="Rectangle 35">
              <a:extLst>
                <a:ext uri="{FF2B5EF4-FFF2-40B4-BE49-F238E27FC236}">
                  <a16:creationId xmlns:a16="http://schemas.microsoft.com/office/drawing/2014/main" id="{4BF5A29E-4EDD-0640-00C3-0673EE4DEB75}"/>
                </a:ext>
              </a:extLst>
            </p:cNvPr>
            <p:cNvSpPr/>
            <p:nvPr userDrawn="1"/>
          </p:nvSpPr>
          <p:spPr>
            <a:xfrm>
              <a:off x="0" y="1261538"/>
              <a:ext cx="10332720" cy="45719"/>
            </a:xfrm>
            <a:prstGeom prst="rect">
              <a:avLst/>
            </a:prstGeom>
            <a:gradFill flip="none" rotWithShape="1">
              <a:gsLst>
                <a:gs pos="81000">
                  <a:schemeClr val="tx2"/>
                </a:gs>
                <a:gs pos="100000">
                  <a:schemeClr val="tx2">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5">
              <a:extLst>
                <a:ext uri="{FF2B5EF4-FFF2-40B4-BE49-F238E27FC236}">
                  <a16:creationId xmlns:a16="http://schemas.microsoft.com/office/drawing/2014/main" id="{AC451942-60B9-1598-83CD-862A63877F01}"/>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tx2"/>
                </a:gs>
                <a:gs pos="100000">
                  <a:schemeClr val="tx2">
                    <a:alpha val="0"/>
                  </a:schemeClr>
                </a:gs>
                <a:gs pos="69000">
                  <a:schemeClr val="tx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42" name="Rectangle 41">
              <a:extLst>
                <a:ext uri="{FF2B5EF4-FFF2-40B4-BE49-F238E27FC236}">
                  <a16:creationId xmlns:a16="http://schemas.microsoft.com/office/drawing/2014/main" id="{FD0B3502-6D2E-F8AE-428C-EE442EA3F922}"/>
                </a:ext>
              </a:extLst>
            </p:cNvPr>
            <p:cNvSpPr/>
            <p:nvPr userDrawn="1"/>
          </p:nvSpPr>
          <p:spPr>
            <a:xfrm rot="6868649">
              <a:off x="7204401" y="4482362"/>
              <a:ext cx="5852160" cy="45719"/>
            </a:xfrm>
            <a:prstGeom prst="rect">
              <a:avLst/>
            </a:prstGeom>
            <a:gradFill flip="none" rotWithShape="1">
              <a:gsLst>
                <a:gs pos="0">
                  <a:schemeClr val="tx2">
                    <a:alpha val="22267"/>
                  </a:schemeClr>
                </a:gs>
                <a:gs pos="100000">
                  <a:schemeClr val="tx2">
                    <a:alpha val="0"/>
                  </a:schemeClr>
                </a:gs>
                <a:gs pos="3800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5" name="Google Shape;84;p48">
            <a:extLst>
              <a:ext uri="{FF2B5EF4-FFF2-40B4-BE49-F238E27FC236}">
                <a16:creationId xmlns:a16="http://schemas.microsoft.com/office/drawing/2014/main" id="{99B919E7-62B7-4151-9D31-387F49C5ED16}"/>
              </a:ext>
            </a:extLst>
          </p:cNvPr>
          <p:cNvSpPr txBox="1">
            <a:spLocks noGrp="1"/>
          </p:cNvSpPr>
          <p:nvPr>
            <p:ph type="title" hasCustomPrompt="1"/>
          </p:nvPr>
        </p:nvSpPr>
        <p:spPr>
          <a:xfrm>
            <a:off x="501566" y="110828"/>
            <a:ext cx="10849365"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0" name="Text Placeholder 2">
            <a:extLst>
              <a:ext uri="{FF2B5EF4-FFF2-40B4-BE49-F238E27FC236}">
                <a16:creationId xmlns:a16="http://schemas.microsoft.com/office/drawing/2014/main" id="{242778DC-BD04-43DC-9AEB-37B8B9960882}"/>
              </a:ext>
            </a:extLst>
          </p:cNvPr>
          <p:cNvSpPr>
            <a:spLocks noGrp="1"/>
          </p:cNvSpPr>
          <p:nvPr>
            <p:ph type="body" sz="quarter" idx="12" hasCustomPrompt="1"/>
          </p:nvPr>
        </p:nvSpPr>
        <p:spPr>
          <a:xfrm>
            <a:off x="501366" y="1716866"/>
            <a:ext cx="1963226" cy="731520"/>
          </a:xfrm>
          <a:prstGeom prst="rect">
            <a:avLst/>
          </a:prstGeom>
        </p:spPr>
        <p:txBody>
          <a:bodyPr anchor="t">
            <a:noAutofit/>
          </a:bodyPr>
          <a:lstStyle>
            <a:lvl1pPr marL="0" indent="0">
              <a:lnSpc>
                <a:spcPct val="95000"/>
              </a:lnSpc>
              <a:buNone/>
              <a:defRPr lang="en-US" sz="2000" b="0" i="0" u="none" strike="noStrike" cap="none" dirty="0">
                <a:solidFill>
                  <a:schemeClr val="tx1"/>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37" name="Text Placeholder 2">
            <a:extLst>
              <a:ext uri="{FF2B5EF4-FFF2-40B4-BE49-F238E27FC236}">
                <a16:creationId xmlns:a16="http://schemas.microsoft.com/office/drawing/2014/main" id="{79A815FC-BB39-4B96-871F-C89D379A31B4}"/>
              </a:ext>
            </a:extLst>
          </p:cNvPr>
          <p:cNvSpPr>
            <a:spLocks noGrp="1"/>
          </p:cNvSpPr>
          <p:nvPr>
            <p:ph type="body" sz="quarter" idx="13" hasCustomPrompt="1"/>
          </p:nvPr>
        </p:nvSpPr>
        <p:spPr>
          <a:xfrm>
            <a:off x="503103" y="3359472"/>
            <a:ext cx="1963226" cy="731520"/>
          </a:xfrm>
          <a:prstGeom prst="rect">
            <a:avLst/>
          </a:prstGeom>
        </p:spPr>
        <p:txBody>
          <a:bodyPr anchor="t">
            <a:noAutofit/>
          </a:bodyPr>
          <a:lstStyle>
            <a:lvl1pPr marL="0" indent="0">
              <a:lnSpc>
                <a:spcPct val="95000"/>
              </a:lnSpc>
              <a:buNone/>
              <a:defRPr lang="en-US" sz="2000" b="0" i="0" u="none" strike="noStrike" cap="none" dirty="0">
                <a:solidFill>
                  <a:schemeClr val="tx1"/>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40" name="Text Placeholder 2">
            <a:extLst>
              <a:ext uri="{FF2B5EF4-FFF2-40B4-BE49-F238E27FC236}">
                <a16:creationId xmlns:a16="http://schemas.microsoft.com/office/drawing/2014/main" id="{95BCDD33-7E67-4955-9FC7-7D0F8CDCCB4C}"/>
              </a:ext>
            </a:extLst>
          </p:cNvPr>
          <p:cNvSpPr>
            <a:spLocks noGrp="1"/>
          </p:cNvSpPr>
          <p:nvPr>
            <p:ph type="body" sz="quarter" idx="15" hasCustomPrompt="1"/>
          </p:nvPr>
        </p:nvSpPr>
        <p:spPr>
          <a:xfrm>
            <a:off x="504840" y="5002078"/>
            <a:ext cx="1963226" cy="731520"/>
          </a:xfrm>
          <a:prstGeom prst="rect">
            <a:avLst/>
          </a:prstGeom>
        </p:spPr>
        <p:txBody>
          <a:bodyPr anchor="t">
            <a:noAutofit/>
          </a:bodyPr>
          <a:lstStyle>
            <a:lvl1pPr marL="0" indent="0">
              <a:lnSpc>
                <a:spcPct val="95000"/>
              </a:lnSpc>
              <a:buNone/>
              <a:defRPr lang="en-US" sz="2000" b="0" i="0" u="none" strike="noStrike" cap="none" dirty="0">
                <a:solidFill>
                  <a:schemeClr val="tx1"/>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xx</a:t>
            </a:r>
          </a:p>
        </p:txBody>
      </p:sp>
      <p:sp>
        <p:nvSpPr>
          <p:cNvPr id="10" name="Google Shape;8;p38">
            <a:extLst>
              <a:ext uri="{FF2B5EF4-FFF2-40B4-BE49-F238E27FC236}">
                <a16:creationId xmlns:a16="http://schemas.microsoft.com/office/drawing/2014/main" id="{C66C5A41-9896-74A9-2612-9A24CBE960F5}"/>
              </a:ext>
            </a:extLst>
          </p:cNvPr>
          <p:cNvSpPr txBox="1">
            <a:spLocks noGrp="1"/>
          </p:cNvSpPr>
          <p:nvPr>
            <p:ph type="sldNum" idx="17"/>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43" name="Graphic 42">
            <a:extLst>
              <a:ext uri="{FF2B5EF4-FFF2-40B4-BE49-F238E27FC236}">
                <a16:creationId xmlns:a16="http://schemas.microsoft.com/office/drawing/2014/main" id="{2673795C-B846-7A9E-551D-E8EB57C8C34A}"/>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cxnSp>
        <p:nvCxnSpPr>
          <p:cNvPr id="3" name="Straight Connector 2">
            <a:extLst>
              <a:ext uri="{FF2B5EF4-FFF2-40B4-BE49-F238E27FC236}">
                <a16:creationId xmlns:a16="http://schemas.microsoft.com/office/drawing/2014/main" id="{8D6D47A5-4271-3B48-15EE-BDD8A7456534}"/>
              </a:ext>
            </a:extLst>
          </p:cNvPr>
          <p:cNvCxnSpPr>
            <a:cxnSpLocks/>
          </p:cNvCxnSpPr>
          <p:nvPr userDrawn="1"/>
        </p:nvCxnSpPr>
        <p:spPr>
          <a:xfrm>
            <a:off x="3010829" y="2894709"/>
            <a:ext cx="8482671" cy="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5462E90-846E-DC0D-4C20-9A9457D6FF74}"/>
              </a:ext>
            </a:extLst>
          </p:cNvPr>
          <p:cNvCxnSpPr>
            <a:cxnSpLocks/>
          </p:cNvCxnSpPr>
          <p:nvPr userDrawn="1"/>
        </p:nvCxnSpPr>
        <p:spPr>
          <a:xfrm>
            <a:off x="3010829" y="4557255"/>
            <a:ext cx="8482671" cy="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0F0678-5D90-F53A-B2CC-1F2221060D30}"/>
              </a:ext>
            </a:extLst>
          </p:cNvPr>
          <p:cNvCxnSpPr>
            <a:cxnSpLocks/>
          </p:cNvCxnSpPr>
          <p:nvPr userDrawn="1"/>
        </p:nvCxnSpPr>
        <p:spPr>
          <a:xfrm>
            <a:off x="3010829" y="6233655"/>
            <a:ext cx="8482671" cy="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11" name="Table Placeholder 4">
            <a:extLst>
              <a:ext uri="{FF2B5EF4-FFF2-40B4-BE49-F238E27FC236}">
                <a16:creationId xmlns:a16="http://schemas.microsoft.com/office/drawing/2014/main" id="{006EF3EA-05E6-76EC-D44F-0818AE9E24B8}"/>
              </a:ext>
            </a:extLst>
          </p:cNvPr>
          <p:cNvSpPr>
            <a:spLocks noGrp="1"/>
          </p:cNvSpPr>
          <p:nvPr>
            <p:ph type="tbl" sz="quarter" idx="25"/>
          </p:nvPr>
        </p:nvSpPr>
        <p:spPr>
          <a:xfrm>
            <a:off x="3009900" y="3219560"/>
            <a:ext cx="8483600" cy="1277938"/>
          </a:xfrm>
        </p:spPr>
        <p:txBody>
          <a:bodyPr anchor="b">
            <a:normAutofit/>
          </a:bodyPr>
          <a:lstStyle>
            <a:lvl1pPr>
              <a:buClr>
                <a:schemeClr val="accent5"/>
              </a:buClr>
              <a:defRPr sz="1400"/>
            </a:lvl1pPr>
          </a:lstStyle>
          <a:p>
            <a:endParaRPr lang="en-US"/>
          </a:p>
        </p:txBody>
      </p:sp>
      <p:sp>
        <p:nvSpPr>
          <p:cNvPr id="12" name="Table Placeholder 4">
            <a:extLst>
              <a:ext uri="{FF2B5EF4-FFF2-40B4-BE49-F238E27FC236}">
                <a16:creationId xmlns:a16="http://schemas.microsoft.com/office/drawing/2014/main" id="{554CE37F-F2AB-DCDC-3D4E-A872FA886F1E}"/>
              </a:ext>
            </a:extLst>
          </p:cNvPr>
          <p:cNvSpPr>
            <a:spLocks noGrp="1"/>
          </p:cNvSpPr>
          <p:nvPr>
            <p:ph type="tbl" sz="quarter" idx="26"/>
          </p:nvPr>
        </p:nvSpPr>
        <p:spPr>
          <a:xfrm>
            <a:off x="3009900" y="4890705"/>
            <a:ext cx="8483600" cy="1277938"/>
          </a:xfrm>
        </p:spPr>
        <p:txBody>
          <a:bodyPr anchor="b">
            <a:normAutofit/>
          </a:bodyPr>
          <a:lstStyle>
            <a:lvl1pPr>
              <a:buClr>
                <a:schemeClr val="accent5"/>
              </a:buClr>
              <a:defRPr sz="1400"/>
            </a:lvl1pPr>
          </a:lstStyle>
          <a:p>
            <a:endParaRPr lang="en-US"/>
          </a:p>
        </p:txBody>
      </p:sp>
    </p:spTree>
    <p:extLst>
      <p:ext uri="{BB962C8B-B14F-4D97-AF65-F5344CB8AC3E}">
        <p14:creationId xmlns:p14="http://schemas.microsoft.com/office/powerpoint/2010/main" val="22300691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Large Quote">
    <p:bg>
      <p:bgPr>
        <a:solidFill>
          <a:schemeClr val="bg2"/>
        </a:solidFill>
        <a:effectLst/>
      </p:bgPr>
    </p:bg>
    <p:spTree>
      <p:nvGrpSpPr>
        <p:cNvPr id="1" name=""/>
        <p:cNvGrpSpPr/>
        <p:nvPr/>
      </p:nvGrpSpPr>
      <p:grpSpPr>
        <a:xfrm>
          <a:off x="0" y="0"/>
          <a:ext cx="0" cy="0"/>
          <a:chOff x="0" y="0"/>
          <a:chExt cx="0" cy="0"/>
        </a:xfrm>
      </p:grpSpPr>
      <p:sp>
        <p:nvSpPr>
          <p:cNvPr id="9" name="Graphic 5">
            <a:extLst>
              <a:ext uri="{FF2B5EF4-FFF2-40B4-BE49-F238E27FC236}">
                <a16:creationId xmlns:a16="http://schemas.microsoft.com/office/drawing/2014/main" id="{4901BDC0-4488-ACAA-D045-1542490F84A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gradFill>
            <a:gsLst>
              <a:gs pos="100000">
                <a:schemeClr val="tx2">
                  <a:alpha val="0"/>
                </a:schemeClr>
              </a:gs>
              <a:gs pos="0">
                <a:schemeClr val="tx2">
                  <a:alpha val="20000"/>
                </a:schemeClr>
              </a:gs>
            </a:gsLst>
            <a:lin ang="0" scaled="1"/>
          </a:gradFill>
          <a:ln w="6225" cap="flat">
            <a:noFill/>
            <a:prstDash val="solid"/>
            <a:miter/>
          </a:ln>
        </p:spPr>
        <p:txBody>
          <a:bodyPr rtlCol="0" anchor="ctr"/>
          <a:lstStyle/>
          <a:p>
            <a:pPr lvl="0"/>
            <a:endParaRPr lang="en-US"/>
          </a:p>
        </p:txBody>
      </p:sp>
      <p:sp>
        <p:nvSpPr>
          <p:cNvPr id="2" name="Title 1">
            <a:extLst>
              <a:ext uri="{FF2B5EF4-FFF2-40B4-BE49-F238E27FC236}">
                <a16:creationId xmlns:a16="http://schemas.microsoft.com/office/drawing/2014/main" id="{EA44A44F-BCEB-DEC9-7688-A87F53AB365B}"/>
              </a:ext>
            </a:extLst>
          </p:cNvPr>
          <p:cNvSpPr>
            <a:spLocks noGrp="1"/>
          </p:cNvSpPr>
          <p:nvPr>
            <p:ph type="title"/>
          </p:nvPr>
        </p:nvSpPr>
        <p:spPr>
          <a:xfrm>
            <a:off x="861060" y="3429000"/>
            <a:ext cx="10469880" cy="896112"/>
          </a:xfrm>
        </p:spPr>
        <p:txBody>
          <a:bodyPr anchor="b">
            <a:normAutofit/>
          </a:bodyPr>
          <a:lstStyle>
            <a:lvl1pPr algn="ctr">
              <a:lnSpc>
                <a:spcPct val="100000"/>
              </a:lnSpc>
              <a:defRPr sz="427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40D373FF-6D5F-7AD2-F9AF-694C5DBDB6A3}"/>
              </a:ext>
            </a:extLst>
          </p:cNvPr>
          <p:cNvSpPr>
            <a:spLocks noGrp="1"/>
          </p:cNvSpPr>
          <p:nvPr>
            <p:ph type="body" idx="1" hasCustomPrompt="1"/>
          </p:nvPr>
        </p:nvSpPr>
        <p:spPr>
          <a:xfrm>
            <a:off x="3636264" y="4992624"/>
            <a:ext cx="4919472" cy="384048"/>
          </a:xfrm>
        </p:spPr>
        <p:txBody>
          <a:bodyPr anchor="ctr">
            <a:normAutofit/>
          </a:bodyPr>
          <a:lstStyle>
            <a:lvl1pPr marL="0" indent="0" algn="ctr">
              <a:lnSpc>
                <a:spcPct val="114000"/>
              </a:lnSpc>
              <a:spcBef>
                <a:spcPts val="0"/>
              </a:spcBef>
              <a:buNone/>
              <a:defRPr sz="1600" spc="300">
                <a:solidFill>
                  <a:schemeClr val="accent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8" name="Freeform 10">
            <a:extLst>
              <a:ext uri="{FF2B5EF4-FFF2-40B4-BE49-F238E27FC236}">
                <a16:creationId xmlns:a16="http://schemas.microsoft.com/office/drawing/2014/main" id="{388A9DC7-9286-4B9E-9065-CF3CC6D54E7F}"/>
              </a:ext>
            </a:extLst>
          </p:cNvPr>
          <p:cNvSpPr>
            <a:spLocks noEditPoints="1"/>
          </p:cNvSpPr>
          <p:nvPr userDrawn="1"/>
        </p:nvSpPr>
        <p:spPr bwMode="auto">
          <a:xfrm>
            <a:off x="5738819" y="1347606"/>
            <a:ext cx="690556" cy="574468"/>
          </a:xfrm>
          <a:custGeom>
            <a:avLst/>
            <a:gdLst>
              <a:gd name="T0" fmla="*/ 93 w 338"/>
              <a:gd name="T1" fmla="*/ 87 h 281"/>
              <a:gd name="T2" fmla="*/ 144 w 338"/>
              <a:gd name="T3" fmla="*/ 58 h 281"/>
              <a:gd name="T4" fmla="*/ 144 w 338"/>
              <a:gd name="T5" fmla="*/ 1 h 281"/>
              <a:gd name="T6" fmla="*/ 126 w 338"/>
              <a:gd name="T7" fmla="*/ 2 h 281"/>
              <a:gd name="T8" fmla="*/ 14 w 338"/>
              <a:gd name="T9" fmla="*/ 97 h 281"/>
              <a:gd name="T10" fmla="*/ 20 w 338"/>
              <a:gd name="T11" fmla="*/ 268 h 281"/>
              <a:gd name="T12" fmla="*/ 36 w 338"/>
              <a:gd name="T13" fmla="*/ 281 h 281"/>
              <a:gd name="T14" fmla="*/ 130 w 338"/>
              <a:gd name="T15" fmla="*/ 281 h 281"/>
              <a:gd name="T16" fmla="*/ 150 w 338"/>
              <a:gd name="T17" fmla="*/ 280 h 281"/>
              <a:gd name="T18" fmla="*/ 150 w 338"/>
              <a:gd name="T19" fmla="*/ 220 h 281"/>
              <a:gd name="T20" fmla="*/ 150 w 338"/>
              <a:gd name="T21" fmla="*/ 161 h 281"/>
              <a:gd name="T22" fmla="*/ 84 w 338"/>
              <a:gd name="T23" fmla="*/ 161 h 281"/>
              <a:gd name="T24" fmla="*/ 93 w 338"/>
              <a:gd name="T25" fmla="*/ 87 h 281"/>
              <a:gd name="T26" fmla="*/ 272 w 338"/>
              <a:gd name="T27" fmla="*/ 161 h 281"/>
              <a:gd name="T28" fmla="*/ 282 w 338"/>
              <a:gd name="T29" fmla="*/ 87 h 281"/>
              <a:gd name="T30" fmla="*/ 335 w 338"/>
              <a:gd name="T31" fmla="*/ 58 h 281"/>
              <a:gd name="T32" fmla="*/ 335 w 338"/>
              <a:gd name="T33" fmla="*/ 2 h 281"/>
              <a:gd name="T34" fmla="*/ 201 w 338"/>
              <a:gd name="T35" fmla="*/ 109 h 281"/>
              <a:gd name="T36" fmla="*/ 206 w 338"/>
              <a:gd name="T37" fmla="*/ 250 h 281"/>
              <a:gd name="T38" fmla="*/ 245 w 338"/>
              <a:gd name="T39" fmla="*/ 281 h 281"/>
              <a:gd name="T40" fmla="*/ 308 w 338"/>
              <a:gd name="T41" fmla="*/ 281 h 281"/>
              <a:gd name="T42" fmla="*/ 338 w 338"/>
              <a:gd name="T43" fmla="*/ 281 h 281"/>
              <a:gd name="T44" fmla="*/ 338 w 338"/>
              <a:gd name="T45" fmla="*/ 161 h 281"/>
              <a:gd name="T46" fmla="*/ 272 w 338"/>
              <a:gd name="T4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8" h="281">
                <a:moveTo>
                  <a:pt x="93" y="87"/>
                </a:moveTo>
                <a:cubicBezTo>
                  <a:pt x="104" y="66"/>
                  <a:pt x="123" y="60"/>
                  <a:pt x="144" y="58"/>
                </a:cubicBezTo>
                <a:cubicBezTo>
                  <a:pt x="144" y="38"/>
                  <a:pt x="144" y="20"/>
                  <a:pt x="144" y="1"/>
                </a:cubicBezTo>
                <a:cubicBezTo>
                  <a:pt x="137" y="1"/>
                  <a:pt x="131" y="2"/>
                  <a:pt x="126" y="2"/>
                </a:cubicBezTo>
                <a:cubicBezTo>
                  <a:pt x="65" y="7"/>
                  <a:pt x="28" y="38"/>
                  <a:pt x="14" y="97"/>
                </a:cubicBezTo>
                <a:cubicBezTo>
                  <a:pt x="0" y="154"/>
                  <a:pt x="8" y="211"/>
                  <a:pt x="20" y="268"/>
                </a:cubicBezTo>
                <a:cubicBezTo>
                  <a:pt x="22" y="278"/>
                  <a:pt x="26" y="281"/>
                  <a:pt x="36" y="281"/>
                </a:cubicBezTo>
                <a:cubicBezTo>
                  <a:pt x="67" y="281"/>
                  <a:pt x="99" y="281"/>
                  <a:pt x="130" y="281"/>
                </a:cubicBezTo>
                <a:cubicBezTo>
                  <a:pt x="136" y="281"/>
                  <a:pt x="143" y="280"/>
                  <a:pt x="150" y="280"/>
                </a:cubicBezTo>
                <a:cubicBezTo>
                  <a:pt x="150" y="259"/>
                  <a:pt x="150" y="239"/>
                  <a:pt x="150" y="220"/>
                </a:cubicBezTo>
                <a:cubicBezTo>
                  <a:pt x="150" y="201"/>
                  <a:pt x="150" y="181"/>
                  <a:pt x="150" y="161"/>
                </a:cubicBezTo>
                <a:cubicBezTo>
                  <a:pt x="126" y="161"/>
                  <a:pt x="106" y="161"/>
                  <a:pt x="84" y="161"/>
                </a:cubicBezTo>
                <a:cubicBezTo>
                  <a:pt x="83" y="135"/>
                  <a:pt x="80" y="110"/>
                  <a:pt x="93" y="87"/>
                </a:cubicBezTo>
                <a:close/>
                <a:moveTo>
                  <a:pt x="272" y="161"/>
                </a:moveTo>
                <a:cubicBezTo>
                  <a:pt x="271" y="135"/>
                  <a:pt x="269" y="110"/>
                  <a:pt x="282" y="87"/>
                </a:cubicBezTo>
                <a:cubicBezTo>
                  <a:pt x="293" y="66"/>
                  <a:pt x="314" y="61"/>
                  <a:pt x="335" y="58"/>
                </a:cubicBezTo>
                <a:cubicBezTo>
                  <a:pt x="335" y="38"/>
                  <a:pt x="335" y="21"/>
                  <a:pt x="335" y="2"/>
                </a:cubicBezTo>
                <a:cubicBezTo>
                  <a:pt x="260" y="0"/>
                  <a:pt x="214" y="37"/>
                  <a:pt x="201" y="109"/>
                </a:cubicBezTo>
                <a:cubicBezTo>
                  <a:pt x="192" y="156"/>
                  <a:pt x="197" y="203"/>
                  <a:pt x="206" y="250"/>
                </a:cubicBezTo>
                <a:cubicBezTo>
                  <a:pt x="212" y="281"/>
                  <a:pt x="212" y="281"/>
                  <a:pt x="245" y="281"/>
                </a:cubicBezTo>
                <a:cubicBezTo>
                  <a:pt x="266" y="281"/>
                  <a:pt x="287" y="281"/>
                  <a:pt x="308" y="281"/>
                </a:cubicBezTo>
                <a:cubicBezTo>
                  <a:pt x="317" y="281"/>
                  <a:pt x="327" y="281"/>
                  <a:pt x="338" y="281"/>
                </a:cubicBezTo>
                <a:cubicBezTo>
                  <a:pt x="338" y="240"/>
                  <a:pt x="338" y="202"/>
                  <a:pt x="338" y="161"/>
                </a:cubicBezTo>
                <a:cubicBezTo>
                  <a:pt x="316" y="161"/>
                  <a:pt x="294" y="161"/>
                  <a:pt x="272" y="161"/>
                </a:cubicBezTo>
                <a:close/>
              </a:path>
            </a:pathLst>
          </a:custGeom>
          <a:gradFill>
            <a:gsLst>
              <a:gs pos="52200">
                <a:schemeClr val="accent6"/>
              </a:gs>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Tree>
    <p:extLst>
      <p:ext uri="{BB962C8B-B14F-4D97-AF65-F5344CB8AC3E}">
        <p14:creationId xmlns:p14="http://schemas.microsoft.com/office/powerpoint/2010/main" val="40982366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Large Call out">
    <p:bg>
      <p:bgPr>
        <a:gradFill flip="none" rotWithShape="1">
          <a:gsLst>
            <a:gs pos="3540">
              <a:schemeClr val="bg2"/>
            </a:gs>
            <a:gs pos="85000">
              <a:schemeClr val="bg2"/>
            </a:gs>
            <a:gs pos="56000">
              <a:schemeClr val="tx2"/>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1722120" y="1649344"/>
            <a:ext cx="9326880" cy="2863220"/>
          </a:xfrm>
        </p:spPr>
        <p:txBody>
          <a:bodyPr anchor="b">
            <a:spAutoFit/>
          </a:bodyPr>
          <a:lstStyle>
            <a:lvl1pPr algn="l">
              <a:lnSpc>
                <a:spcPct val="90000"/>
              </a:lnSpc>
              <a:defRPr sz="9600">
                <a:solidFill>
                  <a:schemeClr val="bg1"/>
                </a:solidFill>
              </a:defRPr>
            </a:lvl1pPr>
          </a:lstStyle>
          <a:p>
            <a:r>
              <a:rPr lang="en-US"/>
              <a:t>Large Headline</a:t>
            </a:r>
            <a:br>
              <a:rPr lang="en-US"/>
            </a:br>
            <a:r>
              <a:rPr lang="en-US"/>
              <a:t>Typography</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10" name="Rectangle: Rounded Corners 9">
            <a:extLst>
              <a:ext uri="{FF2B5EF4-FFF2-40B4-BE49-F238E27FC236}">
                <a16:creationId xmlns:a16="http://schemas.microsoft.com/office/drawing/2014/main" id="{D6341076-4D8F-1F48-404B-3A22C26276B7}"/>
              </a:ext>
            </a:extLst>
          </p:cNvPr>
          <p:cNvSpPr/>
          <p:nvPr userDrawn="1"/>
        </p:nvSpPr>
        <p:spPr>
          <a:xfrm>
            <a:off x="1828348" y="4628132"/>
            <a:ext cx="6801302" cy="167705"/>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lide Number Placeholder 5">
            <a:extLst>
              <a:ext uri="{FF2B5EF4-FFF2-40B4-BE49-F238E27FC236}">
                <a16:creationId xmlns:a16="http://schemas.microsoft.com/office/drawing/2014/main" id="{2F93FF2C-782E-93A2-DBDE-1E08422DA760}"/>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1691605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257D-83D0-C012-32ED-E778E28FC7D6}"/>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3" name="Content Placeholder 2">
            <a:extLst>
              <a:ext uri="{FF2B5EF4-FFF2-40B4-BE49-F238E27FC236}">
                <a16:creationId xmlns:a16="http://schemas.microsoft.com/office/drawing/2014/main" id="{029DCC38-CE4A-BDC5-46F5-B061C349D2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F4D6245-0368-75FC-D7FA-57F106E56361}"/>
              </a:ext>
            </a:extLst>
          </p:cNvPr>
          <p:cNvSpPr>
            <a:spLocks noGrp="1"/>
          </p:cNvSpPr>
          <p:nvPr>
            <p:ph type="sldNum" sz="quarter" idx="12"/>
          </p:nvPr>
        </p:nvSpPr>
        <p:spPr/>
        <p:txBody>
          <a:bodyPr/>
          <a:lstStyle/>
          <a:p>
            <a:fld id="{2D108BD1-5147-4A9C-A1ED-E953304F8716}" type="slidenum">
              <a:rPr lang="en-US" smtClean="0"/>
              <a:t>‹#›</a:t>
            </a:fld>
            <a:endParaRPr lang="en-US"/>
          </a:p>
        </p:txBody>
      </p:sp>
    </p:spTree>
    <p:extLst>
      <p:ext uri="{BB962C8B-B14F-4D97-AF65-F5344CB8AC3E}">
        <p14:creationId xmlns:p14="http://schemas.microsoft.com/office/powerpoint/2010/main" val="20201496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ayout on Gradient">
    <p:bg>
      <p:bgPr>
        <a:gradFill flip="none" rotWithShape="1">
          <a:gsLst>
            <a:gs pos="3540">
              <a:schemeClr val="bg2"/>
            </a:gs>
            <a:gs pos="85000">
              <a:schemeClr val="bg2"/>
            </a:gs>
            <a:gs pos="56000">
              <a:schemeClr val="tx2"/>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502920" y="383787"/>
            <a:ext cx="10853928" cy="1300741"/>
          </a:xfrm>
        </p:spPr>
        <p:txBody>
          <a:bodyPr anchor="b">
            <a:spAutoFit/>
          </a:bodyPr>
          <a:lstStyle>
            <a:lvl1pPr algn="l">
              <a:lnSpc>
                <a:spcPct val="90000"/>
              </a:lnSpc>
              <a:defRPr sz="4000">
                <a:solidFill>
                  <a:schemeClr val="bg1"/>
                </a:solidFill>
              </a:defRPr>
            </a:lvl1pPr>
          </a:lstStyle>
          <a:p>
            <a:r>
              <a:rPr lang="en-US"/>
              <a:t>Click to edit </a:t>
            </a:r>
            <a:br>
              <a:rPr lang="en-US"/>
            </a:br>
            <a:r>
              <a:rPr lang="en-US"/>
              <a:t>Master title style</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5" name="Rectangle: Rounded Corners 4">
            <a:extLst>
              <a:ext uri="{FF2B5EF4-FFF2-40B4-BE49-F238E27FC236}">
                <a16:creationId xmlns:a16="http://schemas.microsoft.com/office/drawing/2014/main" id="{013E1878-2908-78F9-755B-424D9DC56EF1}"/>
              </a:ext>
            </a:extLst>
          </p:cNvPr>
          <p:cNvSpPr/>
          <p:nvPr userDrawn="1"/>
        </p:nvSpPr>
        <p:spPr>
          <a:xfrm>
            <a:off x="608013" y="1693338"/>
            <a:ext cx="10689336" cy="4572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8C2707D-8A80-4AD9-33D2-7F413040A3D4}"/>
              </a:ext>
            </a:extLst>
          </p:cNvPr>
          <p:cNvSpPr>
            <a:spLocks noGrp="1"/>
          </p:cNvSpPr>
          <p:nvPr>
            <p:ph type="body" sz="quarter" idx="10"/>
          </p:nvPr>
        </p:nvSpPr>
        <p:spPr>
          <a:xfrm>
            <a:off x="502919" y="1857930"/>
            <a:ext cx="10853928" cy="914400"/>
          </a:xfrm>
        </p:spPr>
        <p:txBody>
          <a:bodyPr>
            <a:normAutofit/>
          </a:bodyPr>
          <a:lstStyle>
            <a:lvl1pPr marL="0" indent="0">
              <a:buFontTx/>
              <a:buNone/>
              <a:defRPr sz="1870">
                <a:solidFill>
                  <a:schemeClr val="bg1"/>
                </a:solidFill>
              </a:defRPr>
            </a:lvl1pPr>
          </a:lstStyle>
          <a:p>
            <a:pPr lvl="0"/>
            <a:r>
              <a:rPr lang="en-US"/>
              <a:t>Click to edit Master text styles</a:t>
            </a:r>
          </a:p>
        </p:txBody>
      </p:sp>
      <p:sp>
        <p:nvSpPr>
          <p:cNvPr id="3" name="Slide Number Placeholder 5">
            <a:extLst>
              <a:ext uri="{FF2B5EF4-FFF2-40B4-BE49-F238E27FC236}">
                <a16:creationId xmlns:a16="http://schemas.microsoft.com/office/drawing/2014/main" id="{F1932318-7E6F-AA4C-EE7D-DA9730030F50}"/>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22643003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allout_1">
    <p:bg>
      <p:bgPr>
        <a:gradFill flip="none" rotWithShape="1">
          <a:gsLst>
            <a:gs pos="50400">
              <a:srgbClr val="210946"/>
            </a:gs>
            <a:gs pos="100000">
              <a:schemeClr val="tx1"/>
            </a:gs>
            <a:gs pos="0">
              <a:schemeClr val="tx2"/>
            </a:gs>
          </a:gsLst>
          <a:lin ang="108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502920" y="383787"/>
            <a:ext cx="10853928" cy="1300741"/>
          </a:xfrm>
        </p:spPr>
        <p:txBody>
          <a:bodyPr anchor="b">
            <a:spAutoFit/>
          </a:bodyPr>
          <a:lstStyle>
            <a:lvl1pPr algn="l">
              <a:lnSpc>
                <a:spcPct val="90000"/>
              </a:lnSpc>
              <a:defRPr sz="4000">
                <a:solidFill>
                  <a:schemeClr val="bg1"/>
                </a:solidFill>
              </a:defRPr>
            </a:lvl1pPr>
          </a:lstStyle>
          <a:p>
            <a:r>
              <a:rPr lang="en-US"/>
              <a:t>Click to edit </a:t>
            </a:r>
            <a:br>
              <a:rPr lang="en-US"/>
            </a:br>
            <a:r>
              <a:rPr lang="en-US"/>
              <a:t>Master title style</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5" name="Rectangle: Rounded Corners 4">
            <a:extLst>
              <a:ext uri="{FF2B5EF4-FFF2-40B4-BE49-F238E27FC236}">
                <a16:creationId xmlns:a16="http://schemas.microsoft.com/office/drawing/2014/main" id="{013E1878-2908-78F9-755B-424D9DC56EF1}"/>
              </a:ext>
            </a:extLst>
          </p:cNvPr>
          <p:cNvSpPr/>
          <p:nvPr userDrawn="1"/>
        </p:nvSpPr>
        <p:spPr>
          <a:xfrm>
            <a:off x="608013" y="1693338"/>
            <a:ext cx="10689336" cy="4572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58E19E85-F8A1-C51C-8181-0D20B67C3C75}"/>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5359103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ata Driven Callout">
    <p:bg>
      <p:bgPr>
        <a:gradFill flip="none" rotWithShape="1">
          <a:gsLst>
            <a:gs pos="50400">
              <a:srgbClr val="210946"/>
            </a:gs>
            <a:gs pos="100000">
              <a:schemeClr val="tx1"/>
            </a:gs>
            <a:gs pos="0">
              <a:schemeClr val="tx2"/>
            </a:gs>
          </a:gsLst>
          <a:lin ang="108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502920" y="383787"/>
            <a:ext cx="10853928" cy="1300741"/>
          </a:xfrm>
        </p:spPr>
        <p:txBody>
          <a:bodyPr anchor="b">
            <a:spAutoFit/>
          </a:bodyPr>
          <a:lstStyle>
            <a:lvl1pPr algn="l">
              <a:lnSpc>
                <a:spcPct val="90000"/>
              </a:lnSpc>
              <a:defRPr sz="4000">
                <a:solidFill>
                  <a:schemeClr val="bg1"/>
                </a:solidFill>
              </a:defRPr>
            </a:lvl1pPr>
          </a:lstStyle>
          <a:p>
            <a:r>
              <a:rPr lang="en-US"/>
              <a:t>Click to edit </a:t>
            </a:r>
            <a:br>
              <a:rPr lang="en-US"/>
            </a:br>
            <a:r>
              <a:rPr lang="en-US"/>
              <a:t>Master title style</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grpSp>
        <p:nvGrpSpPr>
          <p:cNvPr id="11" name="Group 10">
            <a:extLst>
              <a:ext uri="{FF2B5EF4-FFF2-40B4-BE49-F238E27FC236}">
                <a16:creationId xmlns:a16="http://schemas.microsoft.com/office/drawing/2014/main" id="{B897AEE9-9D5B-3315-8CF2-392AF1237683}"/>
              </a:ext>
            </a:extLst>
          </p:cNvPr>
          <p:cNvGrpSpPr/>
          <p:nvPr userDrawn="1"/>
        </p:nvGrpSpPr>
        <p:grpSpPr>
          <a:xfrm>
            <a:off x="0" y="1693338"/>
            <a:ext cx="11426824" cy="6083387"/>
            <a:chOff x="0" y="1261537"/>
            <a:chExt cx="11426824" cy="6083387"/>
          </a:xfrm>
        </p:grpSpPr>
        <p:sp>
          <p:nvSpPr>
            <p:cNvPr id="12" name="Rectangle 11">
              <a:extLst>
                <a:ext uri="{FF2B5EF4-FFF2-40B4-BE49-F238E27FC236}">
                  <a16:creationId xmlns:a16="http://schemas.microsoft.com/office/drawing/2014/main" id="{AB15A29B-2CFC-EEAB-BA19-0E091AA83ED7}"/>
                </a:ext>
              </a:extLst>
            </p:cNvPr>
            <p:cNvSpPr/>
            <p:nvPr userDrawn="1"/>
          </p:nvSpPr>
          <p:spPr>
            <a:xfrm>
              <a:off x="0" y="1261538"/>
              <a:ext cx="10332720" cy="45719"/>
            </a:xfrm>
            <a:prstGeom prst="rect">
              <a:avLst/>
            </a:prstGeom>
            <a:gradFill flip="none" rotWithShape="1">
              <a:gsLst>
                <a:gs pos="2655">
                  <a:schemeClr val="accent6"/>
                </a:gs>
                <a:gs pos="81000">
                  <a:schemeClr val="accent4"/>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4859A1D1-E66D-79C1-888B-3AE811CB355E}"/>
                </a:ext>
              </a:extLst>
            </p:cNvPr>
            <p:cNvSpPr>
              <a:spLocks/>
            </p:cNvSpPr>
            <p:nvPr userDrawn="1"/>
          </p:nvSpPr>
          <p:spPr bwMode="auto">
            <a:xfrm>
              <a:off x="9963411" y="1261537"/>
              <a:ext cx="1463413" cy="2342869"/>
            </a:xfrm>
            <a:custGeom>
              <a:avLst/>
              <a:gdLst>
                <a:gd name="T0" fmla="*/ 1000 w 2497"/>
                <a:gd name="T1" fmla="*/ 4000 h 4000"/>
                <a:gd name="T2" fmla="*/ 983 w 2497"/>
                <a:gd name="T3" fmla="*/ 3996 h 4000"/>
                <a:gd name="T4" fmla="*/ 964 w 2497"/>
                <a:gd name="T5" fmla="*/ 3943 h 4000"/>
                <a:gd name="T6" fmla="*/ 1422 w 2497"/>
                <a:gd name="T7" fmla="*/ 2946 h 4000"/>
                <a:gd name="T8" fmla="*/ 2348 w 2497"/>
                <a:gd name="T9" fmla="*/ 929 h 4000"/>
                <a:gd name="T10" fmla="*/ 2417 w 2497"/>
                <a:gd name="T11" fmla="*/ 629 h 4000"/>
                <a:gd name="T12" fmla="*/ 1808 w 2497"/>
                <a:gd name="T13" fmla="*/ 80 h 4000"/>
                <a:gd name="T14" fmla="*/ 40 w 2497"/>
                <a:gd name="T15" fmla="*/ 80 h 4000"/>
                <a:gd name="T16" fmla="*/ 0 w 2497"/>
                <a:gd name="T17" fmla="*/ 40 h 4000"/>
                <a:gd name="T18" fmla="*/ 40 w 2497"/>
                <a:gd name="T19" fmla="*/ 0 h 4000"/>
                <a:gd name="T20" fmla="*/ 1808 w 2497"/>
                <a:gd name="T21" fmla="*/ 0 h 4000"/>
                <a:gd name="T22" fmla="*/ 2311 w 2497"/>
                <a:gd name="T23" fmla="*/ 181 h 4000"/>
                <a:gd name="T24" fmla="*/ 2497 w 2497"/>
                <a:gd name="T25" fmla="*/ 629 h 4000"/>
                <a:gd name="T26" fmla="*/ 2421 w 2497"/>
                <a:gd name="T27" fmla="*/ 962 h 4000"/>
                <a:gd name="T28" fmla="*/ 1495 w 2497"/>
                <a:gd name="T29" fmla="*/ 2979 h 4000"/>
                <a:gd name="T30" fmla="*/ 1037 w 2497"/>
                <a:gd name="T31" fmla="*/ 3977 h 4000"/>
                <a:gd name="T32" fmla="*/ 1000 w 2497"/>
                <a:gd name="T33" fmla="*/ 4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7" h="4000">
                  <a:moveTo>
                    <a:pt x="1000" y="4000"/>
                  </a:moveTo>
                  <a:cubicBezTo>
                    <a:pt x="995" y="4000"/>
                    <a:pt x="989" y="3999"/>
                    <a:pt x="983" y="3996"/>
                  </a:cubicBezTo>
                  <a:cubicBezTo>
                    <a:pt x="963" y="3987"/>
                    <a:pt x="955" y="3963"/>
                    <a:pt x="964" y="3943"/>
                  </a:cubicBezTo>
                  <a:cubicBezTo>
                    <a:pt x="1422" y="2946"/>
                    <a:pt x="1422" y="2946"/>
                    <a:pt x="1422" y="2946"/>
                  </a:cubicBezTo>
                  <a:cubicBezTo>
                    <a:pt x="2348" y="929"/>
                    <a:pt x="2348" y="929"/>
                    <a:pt x="2348" y="929"/>
                  </a:cubicBezTo>
                  <a:cubicBezTo>
                    <a:pt x="2393" y="831"/>
                    <a:pt x="2417" y="724"/>
                    <a:pt x="2417" y="629"/>
                  </a:cubicBezTo>
                  <a:cubicBezTo>
                    <a:pt x="2417" y="301"/>
                    <a:pt x="2172" y="80"/>
                    <a:pt x="1808" y="80"/>
                  </a:cubicBezTo>
                  <a:cubicBezTo>
                    <a:pt x="40" y="80"/>
                    <a:pt x="40" y="80"/>
                    <a:pt x="40" y="80"/>
                  </a:cubicBezTo>
                  <a:cubicBezTo>
                    <a:pt x="18" y="80"/>
                    <a:pt x="0" y="62"/>
                    <a:pt x="0" y="40"/>
                  </a:cubicBezTo>
                  <a:cubicBezTo>
                    <a:pt x="0" y="18"/>
                    <a:pt x="18" y="0"/>
                    <a:pt x="40" y="0"/>
                  </a:cubicBezTo>
                  <a:cubicBezTo>
                    <a:pt x="1808" y="0"/>
                    <a:pt x="1808" y="0"/>
                    <a:pt x="1808" y="0"/>
                  </a:cubicBezTo>
                  <a:cubicBezTo>
                    <a:pt x="2011" y="0"/>
                    <a:pt x="2185" y="63"/>
                    <a:pt x="2311" y="181"/>
                  </a:cubicBezTo>
                  <a:cubicBezTo>
                    <a:pt x="2431" y="295"/>
                    <a:pt x="2497" y="454"/>
                    <a:pt x="2497" y="629"/>
                  </a:cubicBezTo>
                  <a:cubicBezTo>
                    <a:pt x="2497" y="735"/>
                    <a:pt x="2470" y="854"/>
                    <a:pt x="2421" y="962"/>
                  </a:cubicBezTo>
                  <a:cubicBezTo>
                    <a:pt x="1495" y="2979"/>
                    <a:pt x="1495" y="2979"/>
                    <a:pt x="1495" y="2979"/>
                  </a:cubicBezTo>
                  <a:cubicBezTo>
                    <a:pt x="1037" y="3977"/>
                    <a:pt x="1037" y="3977"/>
                    <a:pt x="1037" y="3977"/>
                  </a:cubicBezTo>
                  <a:cubicBezTo>
                    <a:pt x="1030" y="3991"/>
                    <a:pt x="1015" y="4000"/>
                    <a:pt x="1000" y="4000"/>
                  </a:cubicBezTo>
                  <a:close/>
                </a:path>
              </a:pathLst>
            </a:custGeom>
            <a:gradFill flip="none" rotWithShape="1">
              <a:gsLst>
                <a:gs pos="13000">
                  <a:schemeClr val="accent6"/>
                </a:gs>
                <a:gs pos="100000">
                  <a:schemeClr val="accent3"/>
                </a:gs>
                <a:gs pos="62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4" name="Rectangle 13">
              <a:extLst>
                <a:ext uri="{FF2B5EF4-FFF2-40B4-BE49-F238E27FC236}">
                  <a16:creationId xmlns:a16="http://schemas.microsoft.com/office/drawing/2014/main" id="{83840F67-FF2A-7695-28FC-E96F7AEDBFB4}"/>
                </a:ext>
              </a:extLst>
            </p:cNvPr>
            <p:cNvSpPr/>
            <p:nvPr userDrawn="1"/>
          </p:nvSpPr>
          <p:spPr>
            <a:xfrm rot="6868649">
              <a:off x="7745458" y="5318893"/>
              <a:ext cx="4006343" cy="45720"/>
            </a:xfrm>
            <a:prstGeom prst="rect">
              <a:avLst/>
            </a:prstGeom>
            <a:gradFill flip="none" rotWithShape="1">
              <a:gsLst>
                <a:gs pos="0">
                  <a:schemeClr val="accent3">
                    <a:alpha val="0"/>
                  </a:schemeClr>
                </a:gs>
                <a:gs pos="100000">
                  <a:schemeClr val="accent3"/>
                </a:gs>
                <a:gs pos="38000">
                  <a:schemeClr val="accent3">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 name="Slide Number Placeholder 5">
            <a:extLst>
              <a:ext uri="{FF2B5EF4-FFF2-40B4-BE49-F238E27FC236}">
                <a16:creationId xmlns:a16="http://schemas.microsoft.com/office/drawing/2014/main" id="{CBA0E64C-E063-66A3-FA40-B0058424A09B}"/>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1495719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hank you_1">
    <p:bg>
      <p:bgPr>
        <a:solidFill>
          <a:schemeClr val="bg2"/>
        </a:solidFill>
        <a:effectLst/>
      </p:bgPr>
    </p:bg>
    <p:spTree>
      <p:nvGrpSpPr>
        <p:cNvPr id="1" name=""/>
        <p:cNvGrpSpPr/>
        <p:nvPr/>
      </p:nvGrpSpPr>
      <p:grpSpPr>
        <a:xfrm>
          <a:off x="0" y="0"/>
          <a:ext cx="0" cy="0"/>
          <a:chOff x="0" y="0"/>
          <a:chExt cx="0" cy="0"/>
        </a:xfrm>
      </p:grpSpPr>
      <p:sp>
        <p:nvSpPr>
          <p:cNvPr id="9" name="Graphic 5">
            <a:extLst>
              <a:ext uri="{FF2B5EF4-FFF2-40B4-BE49-F238E27FC236}">
                <a16:creationId xmlns:a16="http://schemas.microsoft.com/office/drawing/2014/main" id="{4901BDC0-4488-ACAA-D045-1542490F84A8}"/>
              </a:ext>
            </a:extLst>
          </p:cNvPr>
          <p:cNvSpPr/>
          <p:nvPr userDrawn="1"/>
        </p:nvSpPr>
        <p:spPr>
          <a:xfrm>
            <a:off x="-142268" y="-130628"/>
            <a:ext cx="12514185" cy="7299599"/>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gradFill>
            <a:gsLst>
              <a:gs pos="100000">
                <a:schemeClr val="tx2">
                  <a:alpha val="0"/>
                </a:schemeClr>
              </a:gs>
              <a:gs pos="0">
                <a:schemeClr val="tx2">
                  <a:alpha val="20000"/>
                </a:schemeClr>
              </a:gs>
            </a:gsLst>
            <a:lin ang="0" scaled="1"/>
          </a:gradFill>
          <a:ln w="6225" cap="flat">
            <a:noFill/>
            <a:prstDash val="solid"/>
            <a:miter/>
          </a:ln>
        </p:spPr>
        <p:txBody>
          <a:bodyPr rtlCol="0" anchor="ctr"/>
          <a:lstStyle/>
          <a:p>
            <a:pPr lvl="0"/>
            <a:endParaRPr lang="en-US"/>
          </a:p>
        </p:txBody>
      </p:sp>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861060" y="2624328"/>
            <a:ext cx="10469880" cy="1538883"/>
          </a:xfrm>
        </p:spPr>
        <p:txBody>
          <a:bodyPr anchor="b">
            <a:spAutoFit/>
          </a:bodyPr>
          <a:lstStyle>
            <a:lvl1pPr algn="ctr">
              <a:lnSpc>
                <a:spcPct val="100000"/>
              </a:lnSpc>
              <a:defRPr sz="8800">
                <a:solidFill>
                  <a:schemeClr val="bg1"/>
                </a:solidFill>
              </a:defRPr>
            </a:lvl1pPr>
          </a:lstStyle>
          <a:p>
            <a:r>
              <a:rPr lang="en-US"/>
              <a:t>Thank you.</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3" name="Slide Number Placeholder 5">
            <a:extLst>
              <a:ext uri="{FF2B5EF4-FFF2-40B4-BE49-F238E27FC236}">
                <a16:creationId xmlns:a16="http://schemas.microsoft.com/office/drawing/2014/main" id="{F3893B09-F7AC-2D64-B520-3E085E083788}"/>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10440835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hank you_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C86710-F7A0-42DA-E4AA-A4190C66102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A44A44F-BCEB-DEC9-7688-A87F53AB365B}"/>
              </a:ext>
            </a:extLst>
          </p:cNvPr>
          <p:cNvSpPr>
            <a:spLocks noGrp="1"/>
          </p:cNvSpPr>
          <p:nvPr>
            <p:ph type="title" hasCustomPrompt="1"/>
          </p:nvPr>
        </p:nvSpPr>
        <p:spPr>
          <a:xfrm>
            <a:off x="502920" y="937785"/>
            <a:ext cx="10853928" cy="746743"/>
          </a:xfrm>
        </p:spPr>
        <p:txBody>
          <a:bodyPr anchor="b">
            <a:spAutoFit/>
          </a:bodyPr>
          <a:lstStyle>
            <a:lvl1pPr algn="l">
              <a:lnSpc>
                <a:spcPct val="90000"/>
              </a:lnSpc>
              <a:defRPr sz="4000">
                <a:solidFill>
                  <a:schemeClr val="bg1"/>
                </a:solidFill>
              </a:defRPr>
            </a:lvl1pPr>
          </a:lstStyle>
          <a:p>
            <a:r>
              <a:rPr lang="en-US"/>
              <a:t>Thank you!</a:t>
            </a:r>
          </a:p>
        </p:txBody>
      </p:sp>
      <p:pic>
        <p:nvPicPr>
          <p:cNvPr id="7" name="Graphic 6">
            <a:extLst>
              <a:ext uri="{FF2B5EF4-FFF2-40B4-BE49-F238E27FC236}">
                <a16:creationId xmlns:a16="http://schemas.microsoft.com/office/drawing/2014/main" id="{BA67AF35-A862-EAFA-4E25-57CF357A78C0}"/>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8013" y="5635864"/>
            <a:ext cx="2677635" cy="568701"/>
          </a:xfrm>
          <a:prstGeom prst="rect">
            <a:avLst/>
          </a:prstGeom>
        </p:spPr>
      </p:pic>
      <p:sp>
        <p:nvSpPr>
          <p:cNvPr id="3" name="Rectangle: Rounded Corners 4">
            <a:extLst>
              <a:ext uri="{FF2B5EF4-FFF2-40B4-BE49-F238E27FC236}">
                <a16:creationId xmlns:a16="http://schemas.microsoft.com/office/drawing/2014/main" id="{D9E24390-6110-727C-CA35-83F659D2C479}"/>
              </a:ext>
            </a:extLst>
          </p:cNvPr>
          <p:cNvSpPr/>
          <p:nvPr userDrawn="1"/>
        </p:nvSpPr>
        <p:spPr>
          <a:xfrm>
            <a:off x="608013" y="1687673"/>
            <a:ext cx="10689336" cy="457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B21E325F-AEB9-C694-14C9-A0519869E75A}"/>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bg1"/>
                </a:solidFill>
                <a:latin typeface="DM Sans" pitchFamily="2" charset="0"/>
              </a:defRPr>
            </a:lvl1pPr>
          </a:lstStyle>
          <a:p>
            <a:fld id="{2D108BD1-5147-4A9C-A1ED-E953304F8716}" type="slidenum">
              <a:rPr lang="en-US" smtClean="0"/>
              <a:pPr/>
              <a:t>‹#›</a:t>
            </a:fld>
            <a:endParaRPr lang="en-US"/>
          </a:p>
        </p:txBody>
      </p:sp>
    </p:spTree>
    <p:extLst>
      <p:ext uri="{BB962C8B-B14F-4D97-AF65-F5344CB8AC3E}">
        <p14:creationId xmlns:p14="http://schemas.microsoft.com/office/powerpoint/2010/main" val="29117150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Three Columns 1" preserve="1" userDrawn="1">
  <p:cSld name="Three Columns 1">
    <p:bg>
      <p:bgPr>
        <a:solidFill>
          <a:srgbClr val="EDEEF2"/>
        </a:solidFill>
        <a:effectLst/>
      </p:bgPr>
    </p:bg>
    <p:spTree>
      <p:nvGrpSpPr>
        <p:cNvPr id="1" name="Shape 248"/>
        <p:cNvGrpSpPr/>
        <p:nvPr/>
      </p:nvGrpSpPr>
      <p:grpSpPr>
        <a:xfrm>
          <a:off x="0" y="0"/>
          <a:ext cx="0" cy="0"/>
          <a:chOff x="0" y="0"/>
          <a:chExt cx="0" cy="0"/>
        </a:xfrm>
      </p:grpSpPr>
      <p:sp>
        <p:nvSpPr>
          <p:cNvPr id="29" name="Google Shape;250;p71">
            <a:extLst>
              <a:ext uri="{FF2B5EF4-FFF2-40B4-BE49-F238E27FC236}">
                <a16:creationId xmlns:a16="http://schemas.microsoft.com/office/drawing/2014/main" id="{CE105826-7153-4A1F-80E0-A5E340432CE1}"/>
              </a:ext>
            </a:extLst>
          </p:cNvPr>
          <p:cNvSpPr/>
          <p:nvPr userDrawn="1"/>
        </p:nvSpPr>
        <p:spPr>
          <a:xfrm>
            <a:off x="486240" y="889453"/>
            <a:ext cx="3562520" cy="4955452"/>
          </a:xfrm>
          <a:prstGeom prst="roundRect">
            <a:avLst>
              <a:gd name="adj" fmla="val 0"/>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DM Sans" pitchFamily="2" charset="0"/>
              <a:ea typeface="Open Sans" panose="020B0606030504020204" pitchFamily="34" charset="0"/>
              <a:cs typeface="Arial" panose="020B0604020202020204" pitchFamily="34" charset="0"/>
              <a:sym typeface="Arial"/>
            </a:endParaRPr>
          </a:p>
        </p:txBody>
      </p:sp>
      <p:sp>
        <p:nvSpPr>
          <p:cNvPr id="50" name="Google Shape;250;p71">
            <a:extLst>
              <a:ext uri="{FF2B5EF4-FFF2-40B4-BE49-F238E27FC236}">
                <a16:creationId xmlns:a16="http://schemas.microsoft.com/office/drawing/2014/main" id="{382E01A9-7301-4464-B987-A70FC6A31CD5}"/>
              </a:ext>
            </a:extLst>
          </p:cNvPr>
          <p:cNvSpPr/>
          <p:nvPr userDrawn="1"/>
        </p:nvSpPr>
        <p:spPr>
          <a:xfrm>
            <a:off x="4261431" y="889453"/>
            <a:ext cx="3562520" cy="4955452"/>
          </a:xfrm>
          <a:prstGeom prst="roundRect">
            <a:avLst>
              <a:gd name="adj" fmla="val 0"/>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DM Sans" pitchFamily="2" charset="0"/>
              <a:ea typeface="Open Sans" panose="020B0606030504020204" pitchFamily="34" charset="0"/>
              <a:cs typeface="Arial" panose="020B0604020202020204" pitchFamily="34" charset="0"/>
              <a:sym typeface="Arial"/>
            </a:endParaRPr>
          </a:p>
        </p:txBody>
      </p:sp>
      <p:sp>
        <p:nvSpPr>
          <p:cNvPr id="54" name="Google Shape;250;p71">
            <a:extLst>
              <a:ext uri="{FF2B5EF4-FFF2-40B4-BE49-F238E27FC236}">
                <a16:creationId xmlns:a16="http://schemas.microsoft.com/office/drawing/2014/main" id="{4ACAEA42-8C51-4C93-A7B5-388CD79820AD}"/>
              </a:ext>
            </a:extLst>
          </p:cNvPr>
          <p:cNvSpPr/>
          <p:nvPr userDrawn="1"/>
        </p:nvSpPr>
        <p:spPr>
          <a:xfrm>
            <a:off x="8036622" y="889453"/>
            <a:ext cx="3562520" cy="4955452"/>
          </a:xfrm>
          <a:prstGeom prst="roundRect">
            <a:avLst>
              <a:gd name="adj" fmla="val 0"/>
            </a:avLst>
          </a:prstGeom>
          <a:solidFill>
            <a:schemeClr val="bg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DM Sans" pitchFamily="2" charset="0"/>
              <a:ea typeface="Open Sans" panose="020B0606030504020204" pitchFamily="34" charset="0"/>
              <a:cs typeface="Arial" panose="020B0604020202020204" pitchFamily="34" charset="0"/>
              <a:sym typeface="Arial"/>
            </a:endParaRPr>
          </a:p>
        </p:txBody>
      </p:sp>
      <p:sp>
        <p:nvSpPr>
          <p:cNvPr id="14" name="Rectangle 13">
            <a:extLst>
              <a:ext uri="{FF2B5EF4-FFF2-40B4-BE49-F238E27FC236}">
                <a16:creationId xmlns:a16="http://schemas.microsoft.com/office/drawing/2014/main" id="{B8F2B06B-1660-BDF2-FF44-D3B5F93C4840}"/>
              </a:ext>
            </a:extLst>
          </p:cNvPr>
          <p:cNvSpPr/>
          <p:nvPr userDrawn="1"/>
        </p:nvSpPr>
        <p:spPr>
          <a:xfrm>
            <a:off x="812440" y="1759825"/>
            <a:ext cx="2926080"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Rectangle: Rounded Corners 25">
            <a:extLst>
              <a:ext uri="{FF2B5EF4-FFF2-40B4-BE49-F238E27FC236}">
                <a16:creationId xmlns:a16="http://schemas.microsoft.com/office/drawing/2014/main" id="{9BD01BF2-FAF1-4997-0C5C-450575240809}"/>
              </a:ext>
            </a:extLst>
          </p:cNvPr>
          <p:cNvSpPr/>
          <p:nvPr userDrawn="1"/>
        </p:nvSpPr>
        <p:spPr>
          <a:xfrm>
            <a:off x="812440" y="1759825"/>
            <a:ext cx="2926080" cy="45720"/>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7" name="Rectangle: Rounded Corners 26">
            <a:extLst>
              <a:ext uri="{FF2B5EF4-FFF2-40B4-BE49-F238E27FC236}">
                <a16:creationId xmlns:a16="http://schemas.microsoft.com/office/drawing/2014/main" id="{EED4EA95-788A-0055-79F4-AD8E66A1DC0F}"/>
              </a:ext>
            </a:extLst>
          </p:cNvPr>
          <p:cNvSpPr/>
          <p:nvPr userDrawn="1"/>
        </p:nvSpPr>
        <p:spPr>
          <a:xfrm>
            <a:off x="4579620" y="1759825"/>
            <a:ext cx="2926080" cy="45720"/>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8" name="Rectangle: Rounded Corners 27">
            <a:extLst>
              <a:ext uri="{FF2B5EF4-FFF2-40B4-BE49-F238E27FC236}">
                <a16:creationId xmlns:a16="http://schemas.microsoft.com/office/drawing/2014/main" id="{C4BD0E09-3E48-EFC8-B191-BE9AF610F6F2}"/>
              </a:ext>
            </a:extLst>
          </p:cNvPr>
          <p:cNvSpPr/>
          <p:nvPr userDrawn="1"/>
        </p:nvSpPr>
        <p:spPr>
          <a:xfrm>
            <a:off x="8356600" y="1759825"/>
            <a:ext cx="2926080" cy="45720"/>
          </a:xfrm>
          <a:prstGeom prst="roundRect">
            <a:avLst>
              <a:gd name="adj" fmla="val 50000"/>
            </a:avLst>
          </a:prstGeom>
          <a:gradFill>
            <a:gsLst>
              <a:gs pos="100000">
                <a:schemeClr val="accent3"/>
              </a:gs>
              <a:gs pos="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4" name="Text Placeholder 3">
            <a:extLst>
              <a:ext uri="{FF2B5EF4-FFF2-40B4-BE49-F238E27FC236}">
                <a16:creationId xmlns:a16="http://schemas.microsoft.com/office/drawing/2014/main" id="{13B5B8F7-A884-41FA-930D-406ED25EE783}"/>
              </a:ext>
            </a:extLst>
          </p:cNvPr>
          <p:cNvSpPr>
            <a:spLocks noGrp="1"/>
          </p:cNvSpPr>
          <p:nvPr>
            <p:ph type="body" sz="quarter" idx="13" hasCustomPrompt="1"/>
          </p:nvPr>
        </p:nvSpPr>
        <p:spPr>
          <a:xfrm>
            <a:off x="726715" y="1249680"/>
            <a:ext cx="536122" cy="536122"/>
          </a:xfrm>
          <a:prstGeom prst="rect">
            <a:avLst/>
          </a:prstGeom>
          <a:noFill/>
        </p:spPr>
        <p:txBody>
          <a:bodyPr anchor="ctr">
            <a:noAutofit/>
          </a:bodyPr>
          <a:lstStyle>
            <a:lvl1pPr marL="0" indent="0" algn="l">
              <a:buFontTx/>
              <a:buNone/>
              <a:defRPr b="0" i="0">
                <a:solidFill>
                  <a:schemeClr val="accent4"/>
                </a:solidFill>
                <a:latin typeface="DM Sans" pitchFamily="2" charset="0"/>
                <a:ea typeface="Open Sans" panose="020B0606030504020204" pitchFamily="34" charset="0"/>
                <a:cs typeface="Arial" panose="020B0604020202020204" pitchFamily="34" charset="0"/>
              </a:defRPr>
            </a:lvl1pPr>
          </a:lstStyle>
          <a:p>
            <a:pPr lvl="0"/>
            <a:r>
              <a:rPr lang="en-US"/>
              <a:t>XX</a:t>
            </a:r>
          </a:p>
        </p:txBody>
      </p:sp>
      <p:sp>
        <p:nvSpPr>
          <p:cNvPr id="6" name="Text Placeholder 5">
            <a:extLst>
              <a:ext uri="{FF2B5EF4-FFF2-40B4-BE49-F238E27FC236}">
                <a16:creationId xmlns:a16="http://schemas.microsoft.com/office/drawing/2014/main" id="{0E007721-EA52-4EDD-9BB9-CB7A263047E5}"/>
              </a:ext>
            </a:extLst>
          </p:cNvPr>
          <p:cNvSpPr>
            <a:spLocks noGrp="1"/>
          </p:cNvSpPr>
          <p:nvPr>
            <p:ph type="body" sz="quarter" idx="14"/>
          </p:nvPr>
        </p:nvSpPr>
        <p:spPr>
          <a:xfrm>
            <a:off x="698911" y="1921903"/>
            <a:ext cx="3060289" cy="748088"/>
          </a:xfrm>
          <a:prstGeom prst="rect">
            <a:avLst/>
          </a:prstGeom>
        </p:spPr>
        <p:txBody>
          <a:bodyPr>
            <a:noAutofit/>
          </a:bodyPr>
          <a:lstStyle>
            <a:lvl1pPr marL="0" indent="0">
              <a:buNone/>
              <a:defRPr lang="en-US" sz="2400" b="0" i="0" u="none" strike="noStrike" cap="none" dirty="0">
                <a:solidFill>
                  <a:schemeClr val="bg1"/>
                </a:solidFill>
                <a:latin typeface="DM Sans" pitchFamily="2" charset="0"/>
                <a:ea typeface="DM Sans" pitchFamily="2" charset="0"/>
                <a:cs typeface="Arial" panose="020B0604020202020204" pitchFamily="34" charset="0"/>
                <a:sym typeface="Arial"/>
              </a:defRPr>
            </a:lvl1pPr>
          </a:lstStyle>
          <a:p>
            <a:pPr lvl="0"/>
            <a:r>
              <a:rPr lang="en-US"/>
              <a:t>Click to edit Master text styles</a:t>
            </a:r>
          </a:p>
        </p:txBody>
      </p:sp>
      <p:sp>
        <p:nvSpPr>
          <p:cNvPr id="16" name="Text Placeholder 3">
            <a:extLst>
              <a:ext uri="{FF2B5EF4-FFF2-40B4-BE49-F238E27FC236}">
                <a16:creationId xmlns:a16="http://schemas.microsoft.com/office/drawing/2014/main" id="{B2A98568-ECCB-1217-866B-7F8749F48572}"/>
              </a:ext>
            </a:extLst>
          </p:cNvPr>
          <p:cNvSpPr>
            <a:spLocks noGrp="1"/>
          </p:cNvSpPr>
          <p:nvPr>
            <p:ph type="body" sz="quarter" idx="16" hasCustomPrompt="1"/>
          </p:nvPr>
        </p:nvSpPr>
        <p:spPr>
          <a:xfrm>
            <a:off x="4493895" y="1249680"/>
            <a:ext cx="536122" cy="536122"/>
          </a:xfrm>
          <a:prstGeom prst="rect">
            <a:avLst/>
          </a:prstGeom>
          <a:noFill/>
        </p:spPr>
        <p:txBody>
          <a:bodyPr anchor="ctr">
            <a:noAutofit/>
          </a:bodyPr>
          <a:lstStyle>
            <a:lvl1pPr marL="0" indent="0" algn="l">
              <a:buFontTx/>
              <a:buNone/>
              <a:defRPr b="0" i="0">
                <a:solidFill>
                  <a:schemeClr val="accent4"/>
                </a:solidFill>
                <a:latin typeface="DM Sans" pitchFamily="2" charset="0"/>
                <a:ea typeface="Open Sans" panose="020B0606030504020204" pitchFamily="34" charset="0"/>
                <a:cs typeface="Arial" panose="020B0604020202020204" pitchFamily="34" charset="0"/>
              </a:defRPr>
            </a:lvl1pPr>
          </a:lstStyle>
          <a:p>
            <a:pPr lvl="0"/>
            <a:r>
              <a:rPr lang="en-US"/>
              <a:t>XX</a:t>
            </a:r>
          </a:p>
        </p:txBody>
      </p:sp>
      <p:sp>
        <p:nvSpPr>
          <p:cNvPr id="17" name="Text Placeholder 5">
            <a:extLst>
              <a:ext uri="{FF2B5EF4-FFF2-40B4-BE49-F238E27FC236}">
                <a16:creationId xmlns:a16="http://schemas.microsoft.com/office/drawing/2014/main" id="{25EF1A53-71BF-198E-184B-92203D54B2D6}"/>
              </a:ext>
            </a:extLst>
          </p:cNvPr>
          <p:cNvSpPr>
            <a:spLocks noGrp="1"/>
          </p:cNvSpPr>
          <p:nvPr>
            <p:ph type="body" sz="quarter" idx="17"/>
          </p:nvPr>
        </p:nvSpPr>
        <p:spPr>
          <a:xfrm>
            <a:off x="4466091" y="1921903"/>
            <a:ext cx="3060289" cy="748088"/>
          </a:xfrm>
          <a:prstGeom prst="rect">
            <a:avLst/>
          </a:prstGeom>
        </p:spPr>
        <p:txBody>
          <a:bodyPr>
            <a:noAutofit/>
          </a:bodyPr>
          <a:lstStyle>
            <a:lvl1pPr marL="0" indent="0">
              <a:buNone/>
              <a:defRPr lang="en-US" sz="2400" b="0" i="0" u="none" strike="noStrike" cap="none" dirty="0">
                <a:solidFill>
                  <a:schemeClr val="bg1"/>
                </a:solidFill>
                <a:latin typeface="DM Sans" pitchFamily="2" charset="0"/>
                <a:ea typeface="DM Sans" pitchFamily="2" charset="0"/>
                <a:cs typeface="Arial" panose="020B0604020202020204" pitchFamily="34" charset="0"/>
                <a:sym typeface="Arial"/>
              </a:defRPr>
            </a:lvl1pPr>
          </a:lstStyle>
          <a:p>
            <a:pPr lvl="0"/>
            <a:r>
              <a:rPr lang="en-US"/>
              <a:t>Click to edit Master text styles</a:t>
            </a:r>
          </a:p>
        </p:txBody>
      </p:sp>
      <p:sp>
        <p:nvSpPr>
          <p:cNvPr id="20" name="Text Placeholder 3">
            <a:extLst>
              <a:ext uri="{FF2B5EF4-FFF2-40B4-BE49-F238E27FC236}">
                <a16:creationId xmlns:a16="http://schemas.microsoft.com/office/drawing/2014/main" id="{5C05D8CA-64C1-6B84-9FBE-942471E3258B}"/>
              </a:ext>
            </a:extLst>
          </p:cNvPr>
          <p:cNvSpPr>
            <a:spLocks noGrp="1"/>
          </p:cNvSpPr>
          <p:nvPr>
            <p:ph type="body" sz="quarter" idx="19" hasCustomPrompt="1"/>
          </p:nvPr>
        </p:nvSpPr>
        <p:spPr>
          <a:xfrm>
            <a:off x="8270875" y="1249680"/>
            <a:ext cx="536122" cy="536122"/>
          </a:xfrm>
          <a:prstGeom prst="rect">
            <a:avLst/>
          </a:prstGeom>
          <a:noFill/>
        </p:spPr>
        <p:txBody>
          <a:bodyPr anchor="ctr">
            <a:noAutofit/>
          </a:bodyPr>
          <a:lstStyle>
            <a:lvl1pPr marL="0" indent="0" algn="l">
              <a:buFontTx/>
              <a:buNone/>
              <a:defRPr b="0" i="0">
                <a:solidFill>
                  <a:schemeClr val="accent4"/>
                </a:solidFill>
                <a:latin typeface="DM Sans" pitchFamily="2" charset="0"/>
                <a:ea typeface="Open Sans" panose="020B0606030504020204" pitchFamily="34" charset="0"/>
                <a:cs typeface="Arial" panose="020B0604020202020204" pitchFamily="34" charset="0"/>
              </a:defRPr>
            </a:lvl1pPr>
          </a:lstStyle>
          <a:p>
            <a:pPr lvl="0"/>
            <a:r>
              <a:rPr lang="en-US"/>
              <a:t>XX</a:t>
            </a:r>
          </a:p>
        </p:txBody>
      </p:sp>
      <p:sp>
        <p:nvSpPr>
          <p:cNvPr id="21" name="Text Placeholder 5">
            <a:extLst>
              <a:ext uri="{FF2B5EF4-FFF2-40B4-BE49-F238E27FC236}">
                <a16:creationId xmlns:a16="http://schemas.microsoft.com/office/drawing/2014/main" id="{BEE39F42-7C85-6FC3-7262-441BCB97E773}"/>
              </a:ext>
            </a:extLst>
          </p:cNvPr>
          <p:cNvSpPr>
            <a:spLocks noGrp="1"/>
          </p:cNvSpPr>
          <p:nvPr>
            <p:ph type="body" sz="quarter" idx="20"/>
          </p:nvPr>
        </p:nvSpPr>
        <p:spPr>
          <a:xfrm>
            <a:off x="8243071" y="1921903"/>
            <a:ext cx="3060289" cy="748088"/>
          </a:xfrm>
          <a:prstGeom prst="rect">
            <a:avLst/>
          </a:prstGeom>
        </p:spPr>
        <p:txBody>
          <a:bodyPr>
            <a:noAutofit/>
          </a:bodyPr>
          <a:lstStyle>
            <a:lvl1pPr marL="0" indent="0">
              <a:buNone/>
              <a:defRPr lang="en-US" sz="2400" b="0" i="0" u="none" strike="noStrike" cap="none" dirty="0">
                <a:solidFill>
                  <a:schemeClr val="bg1"/>
                </a:solidFill>
                <a:latin typeface="DM Sans" pitchFamily="2" charset="0"/>
                <a:ea typeface="DM Sans" pitchFamily="2" charset="0"/>
                <a:cs typeface="Arial" panose="020B0604020202020204" pitchFamily="34" charset="0"/>
                <a:sym typeface="Arial"/>
              </a:defRPr>
            </a:lvl1pPr>
          </a:lstStyle>
          <a:p>
            <a:pPr lvl="0"/>
            <a:r>
              <a:rPr lang="en-US"/>
              <a:t>Click to edit Master text styles</a:t>
            </a:r>
          </a:p>
        </p:txBody>
      </p:sp>
      <p:sp>
        <p:nvSpPr>
          <p:cNvPr id="23" name="Google Shape;8;p38">
            <a:extLst>
              <a:ext uri="{FF2B5EF4-FFF2-40B4-BE49-F238E27FC236}">
                <a16:creationId xmlns:a16="http://schemas.microsoft.com/office/drawing/2014/main" id="{14731B26-2ADB-2A10-2E98-28DBDA51090A}"/>
              </a:ext>
            </a:extLst>
          </p:cNvPr>
          <p:cNvSpPr txBox="1">
            <a:spLocks noGrp="1"/>
          </p:cNvSpPr>
          <p:nvPr>
            <p:ph type="sldNum" idx="12"/>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25" name="Graphic 24">
            <a:extLst>
              <a:ext uri="{FF2B5EF4-FFF2-40B4-BE49-F238E27FC236}">
                <a16:creationId xmlns:a16="http://schemas.microsoft.com/office/drawing/2014/main" id="{80655F64-EE11-EDB3-8B34-A0CA082CC59F}"/>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
        <p:nvSpPr>
          <p:cNvPr id="3" name="Text Placeholder 2">
            <a:extLst>
              <a:ext uri="{FF2B5EF4-FFF2-40B4-BE49-F238E27FC236}">
                <a16:creationId xmlns:a16="http://schemas.microsoft.com/office/drawing/2014/main" id="{D3438044-1467-3BB8-D796-64F1913E44C2}"/>
              </a:ext>
            </a:extLst>
          </p:cNvPr>
          <p:cNvSpPr>
            <a:spLocks noGrp="1"/>
          </p:cNvSpPr>
          <p:nvPr>
            <p:ph type="body" sz="quarter" idx="21"/>
          </p:nvPr>
        </p:nvSpPr>
        <p:spPr>
          <a:xfrm>
            <a:off x="698911" y="2649656"/>
            <a:ext cx="3063240" cy="585216"/>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B60342E-3B07-A8EA-DEA1-E91565BC5A81}"/>
              </a:ext>
            </a:extLst>
          </p:cNvPr>
          <p:cNvSpPr>
            <a:spLocks noGrp="1"/>
          </p:cNvSpPr>
          <p:nvPr>
            <p:ph type="body" sz="quarter" idx="22"/>
          </p:nvPr>
        </p:nvSpPr>
        <p:spPr>
          <a:xfrm>
            <a:off x="4466091" y="2649656"/>
            <a:ext cx="3063240" cy="585216"/>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EEC353DC-FAAE-2ED2-9016-11A839EC1258}"/>
              </a:ext>
            </a:extLst>
          </p:cNvPr>
          <p:cNvSpPr>
            <a:spLocks noGrp="1"/>
          </p:cNvSpPr>
          <p:nvPr>
            <p:ph type="body" sz="quarter" idx="23"/>
          </p:nvPr>
        </p:nvSpPr>
        <p:spPr>
          <a:xfrm>
            <a:off x="8243071" y="2649656"/>
            <a:ext cx="3063240" cy="585216"/>
          </a:xfrm>
        </p:spPr>
        <p:txBody>
          <a:bodyPr>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6168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D68F70-63A2-7111-C361-01A3B4ECB6F8}"/>
              </a:ext>
            </a:extLst>
          </p:cNvPr>
          <p:cNvSpPr>
            <a:spLocks noGrp="1"/>
          </p:cNvSpPr>
          <p:nvPr>
            <p:ph type="sldNum" sz="quarter" idx="12"/>
          </p:nvPr>
        </p:nvSpPr>
        <p:spPr/>
        <p:txBody>
          <a:bodyPr/>
          <a:lstStyle/>
          <a:p>
            <a:fld id="{2D108BD1-5147-4A9C-A1ED-E953304F8716}" type="slidenum">
              <a:rPr lang="en-US" smtClean="0"/>
              <a:t>‹#›</a:t>
            </a:fld>
            <a:endParaRPr lang="en-US"/>
          </a:p>
        </p:txBody>
      </p:sp>
      <p:pic>
        <p:nvPicPr>
          <p:cNvPr id="5" name="Graphic 4">
            <a:extLst>
              <a:ext uri="{FF2B5EF4-FFF2-40B4-BE49-F238E27FC236}">
                <a16:creationId xmlns:a16="http://schemas.microsoft.com/office/drawing/2014/main" id="{4BB76E4D-4F09-48DA-98E2-3227AF08F108}"/>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29569648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End slide 1" preserve="1" userDrawn="1">
  <p:cSld name="End slide 1">
    <p:bg>
      <p:bgPr>
        <a:solidFill>
          <a:srgbClr val="EDEEF2"/>
        </a:solidFill>
        <a:effectLst/>
      </p:bgPr>
    </p:bg>
    <p:spTree>
      <p:nvGrpSpPr>
        <p:cNvPr id="1" name="Shape 289"/>
        <p:cNvGrpSpPr/>
        <p:nvPr/>
      </p:nvGrpSpPr>
      <p:grpSpPr>
        <a:xfrm>
          <a:off x="0" y="0"/>
          <a:ext cx="0" cy="0"/>
          <a:chOff x="0" y="0"/>
          <a:chExt cx="0" cy="0"/>
        </a:xfrm>
      </p:grpSpPr>
      <p:sp>
        <p:nvSpPr>
          <p:cNvPr id="3" name="Graphic 5">
            <a:extLst>
              <a:ext uri="{FF2B5EF4-FFF2-40B4-BE49-F238E27FC236}">
                <a16:creationId xmlns:a16="http://schemas.microsoft.com/office/drawing/2014/main" id="{ED5E11E5-F90D-33A3-DE8C-1E0710048120}"/>
              </a:ext>
            </a:extLst>
          </p:cNvPr>
          <p:cNvSpPr/>
          <p:nvPr userDrawn="1"/>
        </p:nvSpPr>
        <p:spPr>
          <a:xfrm>
            <a:off x="-10249350" y="-8023188"/>
            <a:ext cx="35395350" cy="20646320"/>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solidFill>
            <a:schemeClr val="bg1">
              <a:alpha val="10000"/>
            </a:schemeClr>
          </a:solidFill>
          <a:ln w="6225" cap="flat">
            <a:noFill/>
            <a:prstDash val="solid"/>
            <a:miter/>
          </a:ln>
        </p:spPr>
        <p:txBody>
          <a:bodyPr rtlCol="0" anchor="ctr"/>
          <a:lstStyle/>
          <a:p>
            <a:endParaRPr lang="en-US"/>
          </a:p>
        </p:txBody>
      </p:sp>
      <p:pic>
        <p:nvPicPr>
          <p:cNvPr id="4" name="Graphic 3">
            <a:extLst>
              <a:ext uri="{FF2B5EF4-FFF2-40B4-BE49-F238E27FC236}">
                <a16:creationId xmlns:a16="http://schemas.microsoft.com/office/drawing/2014/main" id="{2A778D1D-9869-6B04-6FC5-5B285B904E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12464" y="2880285"/>
            <a:ext cx="5167072" cy="1097431"/>
          </a:xfrm>
          <a:prstGeom prst="rect">
            <a:avLst/>
          </a:prstGeom>
        </p:spPr>
      </p:pic>
      <p:grpSp>
        <p:nvGrpSpPr>
          <p:cNvPr id="5" name="Group 4">
            <a:extLst>
              <a:ext uri="{FF2B5EF4-FFF2-40B4-BE49-F238E27FC236}">
                <a16:creationId xmlns:a16="http://schemas.microsoft.com/office/drawing/2014/main" id="{3B7F7E12-1682-FBF6-DC1B-3C41A9AE0827}"/>
              </a:ext>
            </a:extLst>
          </p:cNvPr>
          <p:cNvGrpSpPr/>
          <p:nvPr userDrawn="1"/>
        </p:nvGrpSpPr>
        <p:grpSpPr>
          <a:xfrm>
            <a:off x="-10744650" y="-8763000"/>
            <a:ext cx="36385950" cy="24384000"/>
            <a:chOff x="-10744650" y="-8763000"/>
            <a:chExt cx="36385950" cy="24384000"/>
          </a:xfrm>
        </p:grpSpPr>
        <p:sp>
          <p:nvSpPr>
            <p:cNvPr id="6" name="Rectangle 5">
              <a:extLst>
                <a:ext uri="{FF2B5EF4-FFF2-40B4-BE49-F238E27FC236}">
                  <a16:creationId xmlns:a16="http://schemas.microsoft.com/office/drawing/2014/main" id="{F8E50B14-262C-34B5-2946-60B5FBF3E994}"/>
                </a:ext>
              </a:extLst>
            </p:cNvPr>
            <p:cNvSpPr/>
            <p:nvPr userDrawn="1"/>
          </p:nvSpPr>
          <p:spPr>
            <a:xfrm>
              <a:off x="-10744650" y="-8763000"/>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247403-3F86-34D6-9BB5-3D2FE7757DF3}"/>
                </a:ext>
              </a:extLst>
            </p:cNvPr>
            <p:cNvSpPr/>
            <p:nvPr userDrawn="1"/>
          </p:nvSpPr>
          <p:spPr>
            <a:xfrm>
              <a:off x="-10744650" y="6858000"/>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2C9124-C0EC-E430-FBBB-26C73FA3D3E1}"/>
                </a:ext>
              </a:extLst>
            </p:cNvPr>
            <p:cNvSpPr/>
            <p:nvPr userDrawn="1"/>
          </p:nvSpPr>
          <p:spPr>
            <a:xfrm>
              <a:off x="-10744650" y="0"/>
              <a:ext cx="107446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26EEB5-0550-E861-7E86-7A20F2D36554}"/>
                </a:ext>
              </a:extLst>
            </p:cNvPr>
            <p:cNvSpPr/>
            <p:nvPr userDrawn="1"/>
          </p:nvSpPr>
          <p:spPr>
            <a:xfrm>
              <a:off x="12192000" y="0"/>
              <a:ext cx="1344930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986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heme_2">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8545FDA-334D-E0C5-2B85-057936CC8B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12464" y="2880285"/>
            <a:ext cx="5167072" cy="1097431"/>
          </a:xfrm>
          <a:prstGeom prst="rect">
            <a:avLst/>
          </a:prstGeom>
        </p:spPr>
      </p:pic>
      <p:grpSp>
        <p:nvGrpSpPr>
          <p:cNvPr id="9" name="Group 8">
            <a:extLst>
              <a:ext uri="{FF2B5EF4-FFF2-40B4-BE49-F238E27FC236}">
                <a16:creationId xmlns:a16="http://schemas.microsoft.com/office/drawing/2014/main" id="{671353AC-3B91-B8C0-2F65-7E7540FA184B}"/>
              </a:ext>
            </a:extLst>
          </p:cNvPr>
          <p:cNvGrpSpPr/>
          <p:nvPr userDrawn="1"/>
        </p:nvGrpSpPr>
        <p:grpSpPr>
          <a:xfrm>
            <a:off x="-10744650" y="-8763000"/>
            <a:ext cx="36385950" cy="24384000"/>
            <a:chOff x="-10744650" y="-8763000"/>
            <a:chExt cx="36385950" cy="24384000"/>
          </a:xfrm>
        </p:grpSpPr>
        <p:sp>
          <p:nvSpPr>
            <p:cNvPr id="5" name="Rectangle 4">
              <a:extLst>
                <a:ext uri="{FF2B5EF4-FFF2-40B4-BE49-F238E27FC236}">
                  <a16:creationId xmlns:a16="http://schemas.microsoft.com/office/drawing/2014/main" id="{8F04659C-1715-5D25-2CBC-EC8A0BD97329}"/>
                </a:ext>
              </a:extLst>
            </p:cNvPr>
            <p:cNvSpPr/>
            <p:nvPr userDrawn="1"/>
          </p:nvSpPr>
          <p:spPr>
            <a:xfrm>
              <a:off x="-10744650" y="-8763000"/>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9EA9F9-5267-D7F6-1403-50F2C8B7E6A1}"/>
                </a:ext>
              </a:extLst>
            </p:cNvPr>
            <p:cNvSpPr/>
            <p:nvPr userDrawn="1"/>
          </p:nvSpPr>
          <p:spPr>
            <a:xfrm>
              <a:off x="-10744650" y="6858000"/>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4F967-47D7-5FAE-73AA-2C423E828994}"/>
                </a:ext>
              </a:extLst>
            </p:cNvPr>
            <p:cNvSpPr/>
            <p:nvPr userDrawn="1"/>
          </p:nvSpPr>
          <p:spPr>
            <a:xfrm>
              <a:off x="-10744650" y="0"/>
              <a:ext cx="107446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79AAE5-25BF-0C79-73D1-688870A9A390}"/>
                </a:ext>
              </a:extLst>
            </p:cNvPr>
            <p:cNvSpPr/>
            <p:nvPr userDrawn="1"/>
          </p:nvSpPr>
          <p:spPr>
            <a:xfrm>
              <a:off x="12192000" y="0"/>
              <a:ext cx="1344930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raphic 5">
            <a:extLst>
              <a:ext uri="{FF2B5EF4-FFF2-40B4-BE49-F238E27FC236}">
                <a16:creationId xmlns:a16="http://schemas.microsoft.com/office/drawing/2014/main" id="{F1BD24D7-8D71-DD56-0F0C-37EEBCFDD958}"/>
              </a:ext>
            </a:extLst>
          </p:cNvPr>
          <p:cNvSpPr/>
          <p:nvPr userDrawn="1"/>
        </p:nvSpPr>
        <p:spPr>
          <a:xfrm>
            <a:off x="-13754550" y="-8160925"/>
            <a:ext cx="39738750" cy="23179850"/>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gradFill>
            <a:gsLst>
              <a:gs pos="100000">
                <a:schemeClr val="bg1">
                  <a:alpha val="7000"/>
                </a:schemeClr>
              </a:gs>
              <a:gs pos="0">
                <a:schemeClr val="bg1">
                  <a:alpha val="0"/>
                </a:schemeClr>
              </a:gs>
            </a:gsLst>
            <a:lin ang="0" scaled="1"/>
          </a:gradFill>
          <a:ln w="6225" cap="flat">
            <a:noFill/>
            <a:prstDash val="solid"/>
            <a:miter/>
          </a:ln>
        </p:spPr>
        <p:txBody>
          <a:bodyPr rtlCol="0" anchor="ctr"/>
          <a:lstStyle/>
          <a:p>
            <a:endParaRPr lang="en-US"/>
          </a:p>
        </p:txBody>
      </p:sp>
    </p:spTree>
    <p:extLst>
      <p:ext uri="{BB962C8B-B14F-4D97-AF65-F5344CB8AC3E}">
        <p14:creationId xmlns:p14="http://schemas.microsoft.com/office/powerpoint/2010/main" val="27080108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eme_3">
    <p:bg>
      <p:bgPr>
        <a:solidFill>
          <a:schemeClr val="bg2"/>
        </a:solid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5E2E1178-358B-61C9-8B65-ED7D7CE25F16}"/>
              </a:ext>
            </a:extLst>
          </p:cNvPr>
          <p:cNvPicPr>
            <a:picLocks noChangeAspect="1" noChangeArrowheads="1"/>
          </p:cNvPicPr>
          <p:nvPr userDrawn="1"/>
        </p:nvPicPr>
        <p:blipFill rotWithShape="1">
          <a:blip r:embed="rId2" cstate="hqprint">
            <a:extLst>
              <a:ext uri="{28A0092B-C50C-407E-A947-70E740481C1C}">
                <a14:useLocalDpi xmlns:a14="http://schemas.microsoft.com/office/drawing/2010/main"/>
              </a:ext>
            </a:extLst>
          </a:blip>
          <a:srcRect b="-3204"/>
          <a:stretch/>
        </p:blipFill>
        <p:spPr bwMode="auto">
          <a:xfrm>
            <a:off x="-727096" y="-47721"/>
            <a:ext cx="14184197" cy="9466878"/>
          </a:xfrm>
          <a:prstGeom prst="rect">
            <a:avLst/>
          </a:prstGeom>
          <a:noFill/>
          <a:extLst>
            <a:ext uri="{909E8E84-426E-40DD-AFC4-6F175D3DCCD1}">
              <a14:hiddenFill xmlns:a14="http://schemas.microsoft.com/office/drawing/2010/main">
                <a:solidFill>
                  <a:srgbClr val="FFFFFF"/>
                </a:solidFill>
              </a14:hiddenFill>
            </a:ext>
          </a:extLst>
        </p:spPr>
      </p:pic>
      <p:sp>
        <p:nvSpPr>
          <p:cNvPr id="10" name="Graphic 5">
            <a:extLst>
              <a:ext uri="{FF2B5EF4-FFF2-40B4-BE49-F238E27FC236}">
                <a16:creationId xmlns:a16="http://schemas.microsoft.com/office/drawing/2014/main" id="{6B6A636A-C374-9CE2-33CE-796DA12C3641}"/>
              </a:ext>
            </a:extLst>
          </p:cNvPr>
          <p:cNvSpPr/>
          <p:nvPr userDrawn="1"/>
        </p:nvSpPr>
        <p:spPr>
          <a:xfrm>
            <a:off x="-13645693" y="-8214284"/>
            <a:ext cx="35395350" cy="20646320"/>
          </a:xfrm>
          <a:custGeom>
            <a:avLst/>
            <a:gdLst>
              <a:gd name="connsiteX0" fmla="*/ 5529956 w 12514185"/>
              <a:gd name="connsiteY0" fmla="*/ 522825 h 7299599"/>
              <a:gd name="connsiteX1" fmla="*/ 5581773 w 12514185"/>
              <a:gd name="connsiteY1" fmla="*/ 412153 h 7299599"/>
              <a:gd name="connsiteX2" fmla="*/ 5419284 w 12514185"/>
              <a:gd name="connsiteY2" fmla="*/ 412153 h 7299599"/>
              <a:gd name="connsiteX3" fmla="*/ 5385092 w 12514185"/>
              <a:gd name="connsiteY3" fmla="*/ 487512 h 7299599"/>
              <a:gd name="connsiteX4" fmla="*/ 5367404 w 12514185"/>
              <a:gd name="connsiteY4" fmla="*/ 564054 h 7299599"/>
              <a:gd name="connsiteX5" fmla="*/ 5525160 w 12514185"/>
              <a:gd name="connsiteY5" fmla="*/ 706489 h 7299599"/>
              <a:gd name="connsiteX6" fmla="*/ 5660557 w 12514185"/>
              <a:gd name="connsiteY6" fmla="*/ 706489 h 7299599"/>
              <a:gd name="connsiteX7" fmla="*/ 5934589 w 12514185"/>
              <a:gd name="connsiteY7" fmla="*/ 520458 h 7299599"/>
              <a:gd name="connsiteX8" fmla="*/ 6144162 w 12514185"/>
              <a:gd name="connsiteY8" fmla="*/ 73038 h 7299599"/>
              <a:gd name="connsiteX9" fmla="*/ 6254833 w 12514185"/>
              <a:gd name="connsiteY9" fmla="*/ 183710 h 7299599"/>
              <a:gd name="connsiteX10" fmla="*/ 6203390 w 12514185"/>
              <a:gd name="connsiteY10" fmla="*/ 294382 h 7299599"/>
              <a:gd name="connsiteX11" fmla="*/ 6365879 w 12514185"/>
              <a:gd name="connsiteY11" fmla="*/ 294382 h 7299599"/>
              <a:gd name="connsiteX12" fmla="*/ 6400257 w 12514185"/>
              <a:gd name="connsiteY12" fmla="*/ 219085 h 7299599"/>
              <a:gd name="connsiteX13" fmla="*/ 6417945 w 12514185"/>
              <a:gd name="connsiteY13" fmla="*/ 142543 h 7299599"/>
              <a:gd name="connsiteX14" fmla="*/ 6259940 w 12514185"/>
              <a:gd name="connsiteY14" fmla="*/ 233 h 7299599"/>
              <a:gd name="connsiteX15" fmla="*/ 6124481 w 12514185"/>
              <a:gd name="connsiteY15" fmla="*/ 233 h 7299599"/>
              <a:gd name="connsiteX16" fmla="*/ 5850449 w 12514185"/>
              <a:gd name="connsiteY16" fmla="*/ 186263 h 7299599"/>
              <a:gd name="connsiteX17" fmla="*/ 5640440 w 12514185"/>
              <a:gd name="connsiteY17" fmla="*/ 633497 h 7299599"/>
              <a:gd name="connsiteX18" fmla="*/ 6258632 w 12514185"/>
              <a:gd name="connsiteY18" fmla="*/ 522825 h 7299599"/>
              <a:gd name="connsiteX19" fmla="*/ 6310387 w 12514185"/>
              <a:gd name="connsiteY19" fmla="*/ 412153 h 7299599"/>
              <a:gd name="connsiteX20" fmla="*/ 6148085 w 12514185"/>
              <a:gd name="connsiteY20" fmla="*/ 412153 h 7299599"/>
              <a:gd name="connsiteX21" fmla="*/ 6113769 w 12514185"/>
              <a:gd name="connsiteY21" fmla="*/ 487512 h 7299599"/>
              <a:gd name="connsiteX22" fmla="*/ 6096144 w 12514185"/>
              <a:gd name="connsiteY22" fmla="*/ 564054 h 7299599"/>
              <a:gd name="connsiteX23" fmla="*/ 6253899 w 12514185"/>
              <a:gd name="connsiteY23" fmla="*/ 706489 h 7299599"/>
              <a:gd name="connsiteX24" fmla="*/ 6389296 w 12514185"/>
              <a:gd name="connsiteY24" fmla="*/ 706489 h 7299599"/>
              <a:gd name="connsiteX25" fmla="*/ 6663328 w 12514185"/>
              <a:gd name="connsiteY25" fmla="*/ 520458 h 7299599"/>
              <a:gd name="connsiteX26" fmla="*/ 6873586 w 12514185"/>
              <a:gd name="connsiteY26" fmla="*/ 73038 h 7299599"/>
              <a:gd name="connsiteX27" fmla="*/ 6984258 w 12514185"/>
              <a:gd name="connsiteY27" fmla="*/ 183710 h 7299599"/>
              <a:gd name="connsiteX28" fmla="*/ 6932503 w 12514185"/>
              <a:gd name="connsiteY28" fmla="*/ 294382 h 7299599"/>
              <a:gd name="connsiteX29" fmla="*/ 7094930 w 12514185"/>
              <a:gd name="connsiteY29" fmla="*/ 294382 h 7299599"/>
              <a:gd name="connsiteX30" fmla="*/ 7128934 w 12514185"/>
              <a:gd name="connsiteY30" fmla="*/ 219085 h 7299599"/>
              <a:gd name="connsiteX31" fmla="*/ 7146559 w 12514185"/>
              <a:gd name="connsiteY31" fmla="*/ 142543 h 7299599"/>
              <a:gd name="connsiteX32" fmla="*/ 6988804 w 12514185"/>
              <a:gd name="connsiteY32" fmla="*/ 46 h 7299599"/>
              <a:gd name="connsiteX33" fmla="*/ 6853407 w 12514185"/>
              <a:gd name="connsiteY33" fmla="*/ 46 h 7299599"/>
              <a:gd name="connsiteX34" fmla="*/ 6579375 w 12514185"/>
              <a:gd name="connsiteY34" fmla="*/ 186077 h 7299599"/>
              <a:gd name="connsiteX35" fmla="*/ 6369429 w 12514185"/>
              <a:gd name="connsiteY35" fmla="*/ 633497 h 7299599"/>
              <a:gd name="connsiteX36" fmla="*/ 4801279 w 12514185"/>
              <a:gd name="connsiteY36" fmla="*/ 522825 h 7299599"/>
              <a:gd name="connsiteX37" fmla="*/ 4853096 w 12514185"/>
              <a:gd name="connsiteY37" fmla="*/ 412153 h 7299599"/>
              <a:gd name="connsiteX38" fmla="*/ 4690482 w 12514185"/>
              <a:gd name="connsiteY38" fmla="*/ 412153 h 7299599"/>
              <a:gd name="connsiteX39" fmla="*/ 4656415 w 12514185"/>
              <a:gd name="connsiteY39" fmla="*/ 487512 h 7299599"/>
              <a:gd name="connsiteX40" fmla="*/ 4638790 w 12514185"/>
              <a:gd name="connsiteY40" fmla="*/ 564054 h 7299599"/>
              <a:gd name="connsiteX41" fmla="*/ 4796545 w 12514185"/>
              <a:gd name="connsiteY41" fmla="*/ 706489 h 7299599"/>
              <a:gd name="connsiteX42" fmla="*/ 4931942 w 12514185"/>
              <a:gd name="connsiteY42" fmla="*/ 706489 h 7299599"/>
              <a:gd name="connsiteX43" fmla="*/ 5205974 w 12514185"/>
              <a:gd name="connsiteY43" fmla="*/ 520458 h 7299599"/>
              <a:gd name="connsiteX44" fmla="*/ 5415547 w 12514185"/>
              <a:gd name="connsiteY44" fmla="*/ 73038 h 7299599"/>
              <a:gd name="connsiteX45" fmla="*/ 5526218 w 12514185"/>
              <a:gd name="connsiteY45" fmla="*/ 183710 h 7299599"/>
              <a:gd name="connsiteX46" fmla="*/ 5474651 w 12514185"/>
              <a:gd name="connsiteY46" fmla="*/ 294382 h 7299599"/>
              <a:gd name="connsiteX47" fmla="*/ 5637077 w 12514185"/>
              <a:gd name="connsiteY47" fmla="*/ 294382 h 7299599"/>
              <a:gd name="connsiteX48" fmla="*/ 5671580 w 12514185"/>
              <a:gd name="connsiteY48" fmla="*/ 219085 h 7299599"/>
              <a:gd name="connsiteX49" fmla="*/ 5689206 w 12514185"/>
              <a:gd name="connsiteY49" fmla="*/ 142543 h 7299599"/>
              <a:gd name="connsiteX50" fmla="*/ 5531450 w 12514185"/>
              <a:gd name="connsiteY50" fmla="*/ 46 h 7299599"/>
              <a:gd name="connsiteX51" fmla="*/ 5395742 w 12514185"/>
              <a:gd name="connsiteY51" fmla="*/ 46 h 7299599"/>
              <a:gd name="connsiteX52" fmla="*/ 5121398 w 12514185"/>
              <a:gd name="connsiteY52" fmla="*/ 186077 h 7299599"/>
              <a:gd name="connsiteX53" fmla="*/ 4911763 w 12514185"/>
              <a:gd name="connsiteY53" fmla="*/ 633497 h 7299599"/>
              <a:gd name="connsiteX54" fmla="*/ 4072602 w 12514185"/>
              <a:gd name="connsiteY54" fmla="*/ 522825 h 7299599"/>
              <a:gd name="connsiteX55" fmla="*/ 4124419 w 12514185"/>
              <a:gd name="connsiteY55" fmla="*/ 412153 h 7299599"/>
              <a:gd name="connsiteX56" fmla="*/ 3961743 w 12514185"/>
              <a:gd name="connsiteY56" fmla="*/ 412153 h 7299599"/>
              <a:gd name="connsiteX57" fmla="*/ 3927738 w 12514185"/>
              <a:gd name="connsiteY57" fmla="*/ 487512 h 7299599"/>
              <a:gd name="connsiteX58" fmla="*/ 3910050 w 12514185"/>
              <a:gd name="connsiteY58" fmla="*/ 564054 h 7299599"/>
              <a:gd name="connsiteX59" fmla="*/ 4067806 w 12514185"/>
              <a:gd name="connsiteY59" fmla="*/ 706489 h 7299599"/>
              <a:gd name="connsiteX60" fmla="*/ 4203203 w 12514185"/>
              <a:gd name="connsiteY60" fmla="*/ 706489 h 7299599"/>
              <a:gd name="connsiteX61" fmla="*/ 4477235 w 12514185"/>
              <a:gd name="connsiteY61" fmla="*/ 520458 h 7299599"/>
              <a:gd name="connsiteX62" fmla="*/ 4686808 w 12514185"/>
              <a:gd name="connsiteY62" fmla="*/ 73038 h 7299599"/>
              <a:gd name="connsiteX63" fmla="*/ 4797480 w 12514185"/>
              <a:gd name="connsiteY63" fmla="*/ 183710 h 7299599"/>
              <a:gd name="connsiteX64" fmla="*/ 4745849 w 12514185"/>
              <a:gd name="connsiteY64" fmla="*/ 294382 h 7299599"/>
              <a:gd name="connsiteX65" fmla="*/ 4908338 w 12514185"/>
              <a:gd name="connsiteY65" fmla="*/ 294382 h 7299599"/>
              <a:gd name="connsiteX66" fmla="*/ 4942467 w 12514185"/>
              <a:gd name="connsiteY66" fmla="*/ 219085 h 7299599"/>
              <a:gd name="connsiteX67" fmla="*/ 4960155 w 12514185"/>
              <a:gd name="connsiteY67" fmla="*/ 142543 h 7299599"/>
              <a:gd name="connsiteX68" fmla="*/ 4802337 w 12514185"/>
              <a:gd name="connsiteY68" fmla="*/ 46 h 7299599"/>
              <a:gd name="connsiteX69" fmla="*/ 4666940 w 12514185"/>
              <a:gd name="connsiteY69" fmla="*/ 46 h 7299599"/>
              <a:gd name="connsiteX70" fmla="*/ 4392908 w 12514185"/>
              <a:gd name="connsiteY70" fmla="*/ 186077 h 7299599"/>
              <a:gd name="connsiteX71" fmla="*/ 4183086 w 12514185"/>
              <a:gd name="connsiteY71" fmla="*/ 633497 h 7299599"/>
              <a:gd name="connsiteX72" fmla="*/ 3343925 w 12514185"/>
              <a:gd name="connsiteY72" fmla="*/ 522825 h 7299599"/>
              <a:gd name="connsiteX73" fmla="*/ 3395741 w 12514185"/>
              <a:gd name="connsiteY73" fmla="*/ 412153 h 7299599"/>
              <a:gd name="connsiteX74" fmla="*/ 3232941 w 12514185"/>
              <a:gd name="connsiteY74" fmla="*/ 412153 h 7299599"/>
              <a:gd name="connsiteX75" fmla="*/ 3199061 w 12514185"/>
              <a:gd name="connsiteY75" fmla="*/ 487512 h 7299599"/>
              <a:gd name="connsiteX76" fmla="*/ 3181374 w 12514185"/>
              <a:gd name="connsiteY76" fmla="*/ 564054 h 7299599"/>
              <a:gd name="connsiteX77" fmla="*/ 3339191 w 12514185"/>
              <a:gd name="connsiteY77" fmla="*/ 706489 h 7299599"/>
              <a:gd name="connsiteX78" fmla="*/ 3474339 w 12514185"/>
              <a:gd name="connsiteY78" fmla="*/ 706489 h 7299599"/>
              <a:gd name="connsiteX79" fmla="*/ 3748371 w 12514185"/>
              <a:gd name="connsiteY79" fmla="*/ 520458 h 7299599"/>
              <a:gd name="connsiteX80" fmla="*/ 3957944 w 12514185"/>
              <a:gd name="connsiteY80" fmla="*/ 73038 h 7299599"/>
              <a:gd name="connsiteX81" fmla="*/ 4068616 w 12514185"/>
              <a:gd name="connsiteY81" fmla="*/ 183710 h 7299599"/>
              <a:gd name="connsiteX82" fmla="*/ 4017048 w 12514185"/>
              <a:gd name="connsiteY82" fmla="*/ 294382 h 7299599"/>
              <a:gd name="connsiteX83" fmla="*/ 4179536 w 12514185"/>
              <a:gd name="connsiteY83" fmla="*/ 294382 h 7299599"/>
              <a:gd name="connsiteX84" fmla="*/ 4213666 w 12514185"/>
              <a:gd name="connsiteY84" fmla="*/ 219085 h 7299599"/>
              <a:gd name="connsiteX85" fmla="*/ 4231354 w 12514185"/>
              <a:gd name="connsiteY85" fmla="*/ 142543 h 7299599"/>
              <a:gd name="connsiteX86" fmla="*/ 4073598 w 12514185"/>
              <a:gd name="connsiteY86" fmla="*/ 46 h 7299599"/>
              <a:gd name="connsiteX87" fmla="*/ 3938201 w 12514185"/>
              <a:gd name="connsiteY87" fmla="*/ 46 h 7299599"/>
              <a:gd name="connsiteX88" fmla="*/ 3664169 w 12514185"/>
              <a:gd name="connsiteY88" fmla="*/ 186077 h 7299599"/>
              <a:gd name="connsiteX89" fmla="*/ 3454409 w 12514185"/>
              <a:gd name="connsiteY89" fmla="*/ 633497 h 7299599"/>
              <a:gd name="connsiteX90" fmla="*/ 2615248 w 12514185"/>
              <a:gd name="connsiteY90" fmla="*/ 522825 h 7299599"/>
              <a:gd name="connsiteX91" fmla="*/ 2667002 w 12514185"/>
              <a:gd name="connsiteY91" fmla="*/ 412153 h 7299599"/>
              <a:gd name="connsiteX92" fmla="*/ 2504202 w 12514185"/>
              <a:gd name="connsiteY92" fmla="*/ 412153 h 7299599"/>
              <a:gd name="connsiteX93" fmla="*/ 2470010 w 12514185"/>
              <a:gd name="connsiteY93" fmla="*/ 487512 h 7299599"/>
              <a:gd name="connsiteX94" fmla="*/ 2452385 w 12514185"/>
              <a:gd name="connsiteY94" fmla="*/ 564054 h 7299599"/>
              <a:gd name="connsiteX95" fmla="*/ 2610141 w 12514185"/>
              <a:gd name="connsiteY95" fmla="*/ 706489 h 7299599"/>
              <a:gd name="connsiteX96" fmla="*/ 2745537 w 12514185"/>
              <a:gd name="connsiteY96" fmla="*/ 706489 h 7299599"/>
              <a:gd name="connsiteX97" fmla="*/ 3019881 w 12514185"/>
              <a:gd name="connsiteY97" fmla="*/ 520458 h 7299599"/>
              <a:gd name="connsiteX98" fmla="*/ 3229454 w 12514185"/>
              <a:gd name="connsiteY98" fmla="*/ 73038 h 7299599"/>
              <a:gd name="connsiteX99" fmla="*/ 3340125 w 12514185"/>
              <a:gd name="connsiteY99" fmla="*/ 183710 h 7299599"/>
              <a:gd name="connsiteX100" fmla="*/ 3288308 w 12514185"/>
              <a:gd name="connsiteY100" fmla="*/ 294382 h 7299599"/>
              <a:gd name="connsiteX101" fmla="*/ 3450797 w 12514185"/>
              <a:gd name="connsiteY101" fmla="*/ 294382 h 7299599"/>
              <a:gd name="connsiteX102" fmla="*/ 3484927 w 12514185"/>
              <a:gd name="connsiteY102" fmla="*/ 219085 h 7299599"/>
              <a:gd name="connsiteX103" fmla="*/ 3502552 w 12514185"/>
              <a:gd name="connsiteY103" fmla="*/ 142543 h 7299599"/>
              <a:gd name="connsiteX104" fmla="*/ 3344796 w 12514185"/>
              <a:gd name="connsiteY104" fmla="*/ 233 h 7299599"/>
              <a:gd name="connsiteX105" fmla="*/ 3209400 w 12514185"/>
              <a:gd name="connsiteY105" fmla="*/ 233 h 7299599"/>
              <a:gd name="connsiteX106" fmla="*/ 2935367 w 12514185"/>
              <a:gd name="connsiteY106" fmla="*/ 186263 h 7299599"/>
              <a:gd name="connsiteX107" fmla="*/ 2725732 w 12514185"/>
              <a:gd name="connsiteY107" fmla="*/ 633497 h 7299599"/>
              <a:gd name="connsiteX108" fmla="*/ 1886571 w 12514185"/>
              <a:gd name="connsiteY108" fmla="*/ 522825 h 7299599"/>
              <a:gd name="connsiteX109" fmla="*/ 1938388 w 12514185"/>
              <a:gd name="connsiteY109" fmla="*/ 412153 h 7299599"/>
              <a:gd name="connsiteX110" fmla="*/ 1775401 w 12514185"/>
              <a:gd name="connsiteY110" fmla="*/ 412153 h 7299599"/>
              <a:gd name="connsiteX111" fmla="*/ 1741271 w 12514185"/>
              <a:gd name="connsiteY111" fmla="*/ 487512 h 7299599"/>
              <a:gd name="connsiteX112" fmla="*/ 1723584 w 12514185"/>
              <a:gd name="connsiteY112" fmla="*/ 564054 h 7299599"/>
              <a:gd name="connsiteX113" fmla="*/ 1881339 w 12514185"/>
              <a:gd name="connsiteY113" fmla="*/ 706489 h 7299599"/>
              <a:gd name="connsiteX114" fmla="*/ 2016736 w 12514185"/>
              <a:gd name="connsiteY114" fmla="*/ 706489 h 7299599"/>
              <a:gd name="connsiteX115" fmla="*/ 2290768 w 12514185"/>
              <a:gd name="connsiteY115" fmla="*/ 520458 h 7299599"/>
              <a:gd name="connsiteX116" fmla="*/ 2500341 w 12514185"/>
              <a:gd name="connsiteY116" fmla="*/ 73038 h 7299599"/>
              <a:gd name="connsiteX117" fmla="*/ 2611012 w 12514185"/>
              <a:gd name="connsiteY117" fmla="*/ 183710 h 7299599"/>
              <a:gd name="connsiteX118" fmla="*/ 2559507 w 12514185"/>
              <a:gd name="connsiteY118" fmla="*/ 294382 h 7299599"/>
              <a:gd name="connsiteX119" fmla="*/ 2721996 w 12514185"/>
              <a:gd name="connsiteY119" fmla="*/ 294382 h 7299599"/>
              <a:gd name="connsiteX120" fmla="*/ 2756125 w 12514185"/>
              <a:gd name="connsiteY120" fmla="*/ 219085 h 7299599"/>
              <a:gd name="connsiteX121" fmla="*/ 2773813 w 12514185"/>
              <a:gd name="connsiteY121" fmla="*/ 142543 h 7299599"/>
              <a:gd name="connsiteX122" fmla="*/ 2616057 w 12514185"/>
              <a:gd name="connsiteY122" fmla="*/ 46 h 7299599"/>
              <a:gd name="connsiteX123" fmla="*/ 2480660 w 12514185"/>
              <a:gd name="connsiteY123" fmla="*/ 46 h 7299599"/>
              <a:gd name="connsiteX124" fmla="*/ 2206628 w 12514185"/>
              <a:gd name="connsiteY124" fmla="*/ 186077 h 7299599"/>
              <a:gd name="connsiteX125" fmla="*/ 1997055 w 12514185"/>
              <a:gd name="connsiteY125" fmla="*/ 633497 h 7299599"/>
              <a:gd name="connsiteX126" fmla="*/ 1157894 w 12514185"/>
              <a:gd name="connsiteY126" fmla="*/ 522825 h 7299599"/>
              <a:gd name="connsiteX127" fmla="*/ 1209711 w 12514185"/>
              <a:gd name="connsiteY127" fmla="*/ 412153 h 7299599"/>
              <a:gd name="connsiteX128" fmla="*/ 1046599 w 12514185"/>
              <a:gd name="connsiteY128" fmla="*/ 412153 h 7299599"/>
              <a:gd name="connsiteX129" fmla="*/ 1012470 w 12514185"/>
              <a:gd name="connsiteY129" fmla="*/ 487512 h 7299599"/>
              <a:gd name="connsiteX130" fmla="*/ 994844 w 12514185"/>
              <a:gd name="connsiteY130" fmla="*/ 564054 h 7299599"/>
              <a:gd name="connsiteX131" fmla="*/ 1152600 w 12514185"/>
              <a:gd name="connsiteY131" fmla="*/ 706489 h 7299599"/>
              <a:gd name="connsiteX132" fmla="*/ 1287997 w 12514185"/>
              <a:gd name="connsiteY132" fmla="*/ 706489 h 7299599"/>
              <a:gd name="connsiteX133" fmla="*/ 1562029 w 12514185"/>
              <a:gd name="connsiteY133" fmla="*/ 520458 h 7299599"/>
              <a:gd name="connsiteX134" fmla="*/ 1771602 w 12514185"/>
              <a:gd name="connsiteY134" fmla="*/ 73038 h 7299599"/>
              <a:gd name="connsiteX135" fmla="*/ 1882273 w 12514185"/>
              <a:gd name="connsiteY135" fmla="*/ 183710 h 7299599"/>
              <a:gd name="connsiteX136" fmla="*/ 1830705 w 12514185"/>
              <a:gd name="connsiteY136" fmla="*/ 294382 h 7299599"/>
              <a:gd name="connsiteX137" fmla="*/ 1993194 w 12514185"/>
              <a:gd name="connsiteY137" fmla="*/ 294382 h 7299599"/>
              <a:gd name="connsiteX138" fmla="*/ 2027324 w 12514185"/>
              <a:gd name="connsiteY138" fmla="*/ 219085 h 7299599"/>
              <a:gd name="connsiteX139" fmla="*/ 2045011 w 12514185"/>
              <a:gd name="connsiteY139" fmla="*/ 142543 h 7299599"/>
              <a:gd name="connsiteX140" fmla="*/ 1887256 w 12514185"/>
              <a:gd name="connsiteY140" fmla="*/ 233 h 7299599"/>
              <a:gd name="connsiteX141" fmla="*/ 1751859 w 12514185"/>
              <a:gd name="connsiteY141" fmla="*/ 233 h 7299599"/>
              <a:gd name="connsiteX142" fmla="*/ 1477826 w 12514185"/>
              <a:gd name="connsiteY142" fmla="*/ 186263 h 7299599"/>
              <a:gd name="connsiteX143" fmla="*/ 1267943 w 12514185"/>
              <a:gd name="connsiteY143" fmla="*/ 633497 h 7299599"/>
              <a:gd name="connsiteX144" fmla="*/ 429217 w 12514185"/>
              <a:gd name="connsiteY144" fmla="*/ 522825 h 7299599"/>
              <a:gd name="connsiteX145" fmla="*/ 481034 w 12514185"/>
              <a:gd name="connsiteY145" fmla="*/ 412153 h 7299599"/>
              <a:gd name="connsiteX146" fmla="*/ 317860 w 12514185"/>
              <a:gd name="connsiteY146" fmla="*/ 412153 h 7299599"/>
              <a:gd name="connsiteX147" fmla="*/ 283730 w 12514185"/>
              <a:gd name="connsiteY147" fmla="*/ 487512 h 7299599"/>
              <a:gd name="connsiteX148" fmla="*/ 266043 w 12514185"/>
              <a:gd name="connsiteY148" fmla="*/ 564054 h 7299599"/>
              <a:gd name="connsiteX149" fmla="*/ 423798 w 12514185"/>
              <a:gd name="connsiteY149" fmla="*/ 706489 h 7299599"/>
              <a:gd name="connsiteX150" fmla="*/ 559195 w 12514185"/>
              <a:gd name="connsiteY150" fmla="*/ 706489 h 7299599"/>
              <a:gd name="connsiteX151" fmla="*/ 833539 w 12514185"/>
              <a:gd name="connsiteY151" fmla="*/ 520458 h 7299599"/>
              <a:gd name="connsiteX152" fmla="*/ 1043111 w 12514185"/>
              <a:gd name="connsiteY152" fmla="*/ 73038 h 7299599"/>
              <a:gd name="connsiteX153" fmla="*/ 1153783 w 12514185"/>
              <a:gd name="connsiteY153" fmla="*/ 183710 h 7299599"/>
              <a:gd name="connsiteX154" fmla="*/ 1101966 w 12514185"/>
              <a:gd name="connsiteY154" fmla="*/ 294382 h 7299599"/>
              <a:gd name="connsiteX155" fmla="*/ 1264455 w 12514185"/>
              <a:gd name="connsiteY155" fmla="*/ 294382 h 7299599"/>
              <a:gd name="connsiteX156" fmla="*/ 1298584 w 12514185"/>
              <a:gd name="connsiteY156" fmla="*/ 219085 h 7299599"/>
              <a:gd name="connsiteX157" fmla="*/ 1316272 w 12514185"/>
              <a:gd name="connsiteY157" fmla="*/ 142543 h 7299599"/>
              <a:gd name="connsiteX158" fmla="*/ 1158454 w 12514185"/>
              <a:gd name="connsiteY158" fmla="*/ 46 h 7299599"/>
              <a:gd name="connsiteX159" fmla="*/ 1023057 w 12514185"/>
              <a:gd name="connsiteY159" fmla="*/ 46 h 7299599"/>
              <a:gd name="connsiteX160" fmla="*/ 749025 w 12514185"/>
              <a:gd name="connsiteY160" fmla="*/ 186077 h 7299599"/>
              <a:gd name="connsiteX161" fmla="*/ 539203 w 12514185"/>
              <a:gd name="connsiteY161" fmla="*/ 633497 h 7299599"/>
              <a:gd name="connsiteX162" fmla="*/ 6988181 w 12514185"/>
              <a:gd name="connsiteY162" fmla="*/ 522825 h 7299599"/>
              <a:gd name="connsiteX163" fmla="*/ 7039998 w 12514185"/>
              <a:gd name="connsiteY163" fmla="*/ 412153 h 7299599"/>
              <a:gd name="connsiteX164" fmla="*/ 6877510 w 12514185"/>
              <a:gd name="connsiteY164" fmla="*/ 412153 h 7299599"/>
              <a:gd name="connsiteX165" fmla="*/ 6842446 w 12514185"/>
              <a:gd name="connsiteY165" fmla="*/ 487512 h 7299599"/>
              <a:gd name="connsiteX166" fmla="*/ 6824759 w 12514185"/>
              <a:gd name="connsiteY166" fmla="*/ 564054 h 7299599"/>
              <a:gd name="connsiteX167" fmla="*/ 6982576 w 12514185"/>
              <a:gd name="connsiteY167" fmla="*/ 706489 h 7299599"/>
              <a:gd name="connsiteX168" fmla="*/ 7117973 w 12514185"/>
              <a:gd name="connsiteY168" fmla="*/ 706489 h 7299599"/>
              <a:gd name="connsiteX169" fmla="*/ 7392005 w 12514185"/>
              <a:gd name="connsiteY169" fmla="*/ 520458 h 7299599"/>
              <a:gd name="connsiteX170" fmla="*/ 7602263 w 12514185"/>
              <a:gd name="connsiteY170" fmla="*/ 73038 h 7299599"/>
              <a:gd name="connsiteX171" fmla="*/ 7712935 w 12514185"/>
              <a:gd name="connsiteY171" fmla="*/ 183710 h 7299599"/>
              <a:gd name="connsiteX172" fmla="*/ 7661117 w 12514185"/>
              <a:gd name="connsiteY172" fmla="*/ 294382 h 7299599"/>
              <a:gd name="connsiteX173" fmla="*/ 7823606 w 12514185"/>
              <a:gd name="connsiteY173" fmla="*/ 294382 h 7299599"/>
              <a:gd name="connsiteX174" fmla="*/ 7857611 w 12514185"/>
              <a:gd name="connsiteY174" fmla="*/ 219085 h 7299599"/>
              <a:gd name="connsiteX175" fmla="*/ 7875298 w 12514185"/>
              <a:gd name="connsiteY175" fmla="*/ 142543 h 7299599"/>
              <a:gd name="connsiteX176" fmla="*/ 7717543 w 12514185"/>
              <a:gd name="connsiteY176" fmla="*/ 46 h 7299599"/>
              <a:gd name="connsiteX177" fmla="*/ 7582146 w 12514185"/>
              <a:gd name="connsiteY177" fmla="*/ 46 h 7299599"/>
              <a:gd name="connsiteX178" fmla="*/ 7308114 w 12514185"/>
              <a:gd name="connsiteY178" fmla="*/ 186077 h 7299599"/>
              <a:gd name="connsiteX179" fmla="*/ 7098542 w 12514185"/>
              <a:gd name="connsiteY179" fmla="*/ 633497 h 7299599"/>
              <a:gd name="connsiteX180" fmla="*/ 7716858 w 12514185"/>
              <a:gd name="connsiteY180" fmla="*/ 522825 h 7299599"/>
              <a:gd name="connsiteX181" fmla="*/ 7768675 w 12514185"/>
              <a:gd name="connsiteY181" fmla="*/ 412153 h 7299599"/>
              <a:gd name="connsiteX182" fmla="*/ 7606187 w 12514185"/>
              <a:gd name="connsiteY182" fmla="*/ 412153 h 7299599"/>
              <a:gd name="connsiteX183" fmla="*/ 7572057 w 12514185"/>
              <a:gd name="connsiteY183" fmla="*/ 487512 h 7299599"/>
              <a:gd name="connsiteX184" fmla="*/ 7554370 w 12514185"/>
              <a:gd name="connsiteY184" fmla="*/ 564054 h 7299599"/>
              <a:gd name="connsiteX185" fmla="*/ 7712125 w 12514185"/>
              <a:gd name="connsiteY185" fmla="*/ 706489 h 7299599"/>
              <a:gd name="connsiteX186" fmla="*/ 7847522 w 12514185"/>
              <a:gd name="connsiteY186" fmla="*/ 706489 h 7299599"/>
              <a:gd name="connsiteX187" fmla="*/ 8121554 w 12514185"/>
              <a:gd name="connsiteY187" fmla="*/ 520458 h 7299599"/>
              <a:gd name="connsiteX188" fmla="*/ 8330940 w 12514185"/>
              <a:gd name="connsiteY188" fmla="*/ 73038 h 7299599"/>
              <a:gd name="connsiteX189" fmla="*/ 8441611 w 12514185"/>
              <a:gd name="connsiteY189" fmla="*/ 183710 h 7299599"/>
              <a:gd name="connsiteX190" fmla="*/ 8389794 w 12514185"/>
              <a:gd name="connsiteY190" fmla="*/ 294382 h 7299599"/>
              <a:gd name="connsiteX191" fmla="*/ 8552283 w 12514185"/>
              <a:gd name="connsiteY191" fmla="*/ 294382 h 7299599"/>
              <a:gd name="connsiteX192" fmla="*/ 8586288 w 12514185"/>
              <a:gd name="connsiteY192" fmla="*/ 219085 h 7299599"/>
              <a:gd name="connsiteX193" fmla="*/ 8603913 w 12514185"/>
              <a:gd name="connsiteY193" fmla="*/ 142543 h 7299599"/>
              <a:gd name="connsiteX194" fmla="*/ 8446158 w 12514185"/>
              <a:gd name="connsiteY194" fmla="*/ 46 h 7299599"/>
              <a:gd name="connsiteX195" fmla="*/ 8310761 w 12514185"/>
              <a:gd name="connsiteY195" fmla="*/ 46 h 7299599"/>
              <a:gd name="connsiteX196" fmla="*/ 8036729 w 12514185"/>
              <a:gd name="connsiteY196" fmla="*/ 186077 h 7299599"/>
              <a:gd name="connsiteX197" fmla="*/ 7827156 w 12514185"/>
              <a:gd name="connsiteY197" fmla="*/ 633497 h 7299599"/>
              <a:gd name="connsiteX198" fmla="*/ 8445535 w 12514185"/>
              <a:gd name="connsiteY198" fmla="*/ 522825 h 7299599"/>
              <a:gd name="connsiteX199" fmla="*/ 8497352 w 12514185"/>
              <a:gd name="connsiteY199" fmla="*/ 412153 h 7299599"/>
              <a:gd name="connsiteX200" fmla="*/ 8334863 w 12514185"/>
              <a:gd name="connsiteY200" fmla="*/ 412153 h 7299599"/>
              <a:gd name="connsiteX201" fmla="*/ 8300734 w 12514185"/>
              <a:gd name="connsiteY201" fmla="*/ 487512 h 7299599"/>
              <a:gd name="connsiteX202" fmla="*/ 8283108 w 12514185"/>
              <a:gd name="connsiteY202" fmla="*/ 564054 h 7299599"/>
              <a:gd name="connsiteX203" fmla="*/ 8440864 w 12514185"/>
              <a:gd name="connsiteY203" fmla="*/ 706489 h 7299599"/>
              <a:gd name="connsiteX204" fmla="*/ 8576261 w 12514185"/>
              <a:gd name="connsiteY204" fmla="*/ 706489 h 7299599"/>
              <a:gd name="connsiteX205" fmla="*/ 8850293 w 12514185"/>
              <a:gd name="connsiteY205" fmla="*/ 520458 h 7299599"/>
              <a:gd name="connsiteX206" fmla="*/ 9059616 w 12514185"/>
              <a:gd name="connsiteY206" fmla="*/ 73038 h 7299599"/>
              <a:gd name="connsiteX207" fmla="*/ 9170288 w 12514185"/>
              <a:gd name="connsiteY207" fmla="*/ 183710 h 7299599"/>
              <a:gd name="connsiteX208" fmla="*/ 9118471 w 12514185"/>
              <a:gd name="connsiteY208" fmla="*/ 294382 h 7299599"/>
              <a:gd name="connsiteX209" fmla="*/ 9280960 w 12514185"/>
              <a:gd name="connsiteY209" fmla="*/ 294382 h 7299599"/>
              <a:gd name="connsiteX210" fmla="*/ 9314965 w 12514185"/>
              <a:gd name="connsiteY210" fmla="*/ 219085 h 7299599"/>
              <a:gd name="connsiteX211" fmla="*/ 9332590 w 12514185"/>
              <a:gd name="connsiteY211" fmla="*/ 142543 h 7299599"/>
              <a:gd name="connsiteX212" fmla="*/ 9174835 w 12514185"/>
              <a:gd name="connsiteY212" fmla="*/ 46 h 7299599"/>
              <a:gd name="connsiteX213" fmla="*/ 9039438 w 12514185"/>
              <a:gd name="connsiteY213" fmla="*/ 46 h 7299599"/>
              <a:gd name="connsiteX214" fmla="*/ 8765405 w 12514185"/>
              <a:gd name="connsiteY214" fmla="*/ 186077 h 7299599"/>
              <a:gd name="connsiteX215" fmla="*/ 8555833 w 12514185"/>
              <a:gd name="connsiteY215" fmla="*/ 633497 h 7299599"/>
              <a:gd name="connsiteX216" fmla="*/ 9174212 w 12514185"/>
              <a:gd name="connsiteY216" fmla="*/ 522825 h 7299599"/>
              <a:gd name="connsiteX217" fmla="*/ 9226029 w 12514185"/>
              <a:gd name="connsiteY217" fmla="*/ 412153 h 7299599"/>
              <a:gd name="connsiteX218" fmla="*/ 9063540 w 12514185"/>
              <a:gd name="connsiteY218" fmla="*/ 412153 h 7299599"/>
              <a:gd name="connsiteX219" fmla="*/ 9029411 w 12514185"/>
              <a:gd name="connsiteY219" fmla="*/ 487512 h 7299599"/>
              <a:gd name="connsiteX220" fmla="*/ 9011723 w 12514185"/>
              <a:gd name="connsiteY220" fmla="*/ 564054 h 7299599"/>
              <a:gd name="connsiteX221" fmla="*/ 9169479 w 12514185"/>
              <a:gd name="connsiteY221" fmla="*/ 706489 h 7299599"/>
              <a:gd name="connsiteX222" fmla="*/ 9304875 w 12514185"/>
              <a:gd name="connsiteY222" fmla="*/ 706489 h 7299599"/>
              <a:gd name="connsiteX223" fmla="*/ 9578908 w 12514185"/>
              <a:gd name="connsiteY223" fmla="*/ 520458 h 7299599"/>
              <a:gd name="connsiteX224" fmla="*/ 9788293 w 12514185"/>
              <a:gd name="connsiteY224" fmla="*/ 73038 h 7299599"/>
              <a:gd name="connsiteX225" fmla="*/ 9898965 w 12514185"/>
              <a:gd name="connsiteY225" fmla="*/ 183710 h 7299599"/>
              <a:gd name="connsiteX226" fmla="*/ 9847148 w 12514185"/>
              <a:gd name="connsiteY226" fmla="*/ 294382 h 7299599"/>
              <a:gd name="connsiteX227" fmla="*/ 10009637 w 12514185"/>
              <a:gd name="connsiteY227" fmla="*/ 294382 h 7299599"/>
              <a:gd name="connsiteX228" fmla="*/ 10043642 w 12514185"/>
              <a:gd name="connsiteY228" fmla="*/ 219085 h 7299599"/>
              <a:gd name="connsiteX229" fmla="*/ 10061329 w 12514185"/>
              <a:gd name="connsiteY229" fmla="*/ 142543 h 7299599"/>
              <a:gd name="connsiteX230" fmla="*/ 9903574 w 12514185"/>
              <a:gd name="connsiteY230" fmla="*/ 46 h 7299599"/>
              <a:gd name="connsiteX231" fmla="*/ 9768177 w 12514185"/>
              <a:gd name="connsiteY231" fmla="*/ 46 h 7299599"/>
              <a:gd name="connsiteX232" fmla="*/ 9494145 w 12514185"/>
              <a:gd name="connsiteY232" fmla="*/ 186077 h 7299599"/>
              <a:gd name="connsiteX233" fmla="*/ 9284572 w 12514185"/>
              <a:gd name="connsiteY233" fmla="*/ 633497 h 7299599"/>
              <a:gd name="connsiteX234" fmla="*/ 9902889 w 12514185"/>
              <a:gd name="connsiteY234" fmla="*/ 522825 h 7299599"/>
              <a:gd name="connsiteX235" fmla="*/ 9954643 w 12514185"/>
              <a:gd name="connsiteY235" fmla="*/ 412153 h 7299599"/>
              <a:gd name="connsiteX236" fmla="*/ 9792217 w 12514185"/>
              <a:gd name="connsiteY236" fmla="*/ 412153 h 7299599"/>
              <a:gd name="connsiteX237" fmla="*/ 9758025 w 12514185"/>
              <a:gd name="connsiteY237" fmla="*/ 487512 h 7299599"/>
              <a:gd name="connsiteX238" fmla="*/ 9740400 w 12514185"/>
              <a:gd name="connsiteY238" fmla="*/ 564054 h 7299599"/>
              <a:gd name="connsiteX239" fmla="*/ 9898156 w 12514185"/>
              <a:gd name="connsiteY239" fmla="*/ 706489 h 7299599"/>
              <a:gd name="connsiteX240" fmla="*/ 10033552 w 12514185"/>
              <a:gd name="connsiteY240" fmla="*/ 706489 h 7299599"/>
              <a:gd name="connsiteX241" fmla="*/ 10307896 w 12514185"/>
              <a:gd name="connsiteY241" fmla="*/ 520458 h 7299599"/>
              <a:gd name="connsiteX242" fmla="*/ 10516970 w 12514185"/>
              <a:gd name="connsiteY242" fmla="*/ 73038 h 7299599"/>
              <a:gd name="connsiteX243" fmla="*/ 10627642 w 12514185"/>
              <a:gd name="connsiteY243" fmla="*/ 183710 h 7299599"/>
              <a:gd name="connsiteX244" fmla="*/ 10575825 w 12514185"/>
              <a:gd name="connsiteY244" fmla="*/ 294382 h 7299599"/>
              <a:gd name="connsiteX245" fmla="*/ 10738252 w 12514185"/>
              <a:gd name="connsiteY245" fmla="*/ 294382 h 7299599"/>
              <a:gd name="connsiteX246" fmla="*/ 10772443 w 12514185"/>
              <a:gd name="connsiteY246" fmla="*/ 219085 h 7299599"/>
              <a:gd name="connsiteX247" fmla="*/ 10790068 w 12514185"/>
              <a:gd name="connsiteY247" fmla="*/ 142543 h 7299599"/>
              <a:gd name="connsiteX248" fmla="*/ 10632313 w 12514185"/>
              <a:gd name="connsiteY248" fmla="*/ 46 h 7299599"/>
              <a:gd name="connsiteX249" fmla="*/ 10496916 w 12514185"/>
              <a:gd name="connsiteY249" fmla="*/ 46 h 7299599"/>
              <a:gd name="connsiteX250" fmla="*/ 10222884 w 12514185"/>
              <a:gd name="connsiteY250" fmla="*/ 186077 h 7299599"/>
              <a:gd name="connsiteX251" fmla="*/ 10013311 w 12514185"/>
              <a:gd name="connsiteY251" fmla="*/ 633497 h 7299599"/>
              <a:gd name="connsiteX252" fmla="*/ 10631566 w 12514185"/>
              <a:gd name="connsiteY252" fmla="*/ 522825 h 7299599"/>
              <a:gd name="connsiteX253" fmla="*/ 10683382 w 12514185"/>
              <a:gd name="connsiteY253" fmla="*/ 412153 h 7299599"/>
              <a:gd name="connsiteX254" fmla="*/ 10520707 w 12514185"/>
              <a:gd name="connsiteY254" fmla="*/ 412153 h 7299599"/>
              <a:gd name="connsiteX255" fmla="*/ 10486578 w 12514185"/>
              <a:gd name="connsiteY255" fmla="*/ 487512 h 7299599"/>
              <a:gd name="connsiteX256" fmla="*/ 10468890 w 12514185"/>
              <a:gd name="connsiteY256" fmla="*/ 564054 h 7299599"/>
              <a:gd name="connsiteX257" fmla="*/ 10626708 w 12514185"/>
              <a:gd name="connsiteY257" fmla="*/ 706489 h 7299599"/>
              <a:gd name="connsiteX258" fmla="*/ 10762042 w 12514185"/>
              <a:gd name="connsiteY258" fmla="*/ 706489 h 7299599"/>
              <a:gd name="connsiteX259" fmla="*/ 11036386 w 12514185"/>
              <a:gd name="connsiteY259" fmla="*/ 520458 h 7299599"/>
              <a:gd name="connsiteX260" fmla="*/ 11245959 w 12514185"/>
              <a:gd name="connsiteY260" fmla="*/ 73038 h 7299599"/>
              <a:gd name="connsiteX261" fmla="*/ 11356630 w 12514185"/>
              <a:gd name="connsiteY261" fmla="*/ 183710 h 7299599"/>
              <a:gd name="connsiteX262" fmla="*/ 11304813 w 12514185"/>
              <a:gd name="connsiteY262" fmla="*/ 294382 h 7299599"/>
              <a:gd name="connsiteX263" fmla="*/ 11467302 w 12514185"/>
              <a:gd name="connsiteY263" fmla="*/ 294382 h 7299599"/>
              <a:gd name="connsiteX264" fmla="*/ 11501431 w 12514185"/>
              <a:gd name="connsiteY264" fmla="*/ 219085 h 7299599"/>
              <a:gd name="connsiteX265" fmla="*/ 11519119 w 12514185"/>
              <a:gd name="connsiteY265" fmla="*/ 142543 h 7299599"/>
              <a:gd name="connsiteX266" fmla="*/ 11361363 w 12514185"/>
              <a:gd name="connsiteY266" fmla="*/ 46 h 7299599"/>
              <a:gd name="connsiteX267" fmla="*/ 11225967 w 12514185"/>
              <a:gd name="connsiteY267" fmla="*/ 46 h 7299599"/>
              <a:gd name="connsiteX268" fmla="*/ 10951934 w 12514185"/>
              <a:gd name="connsiteY268" fmla="*/ 186077 h 7299599"/>
              <a:gd name="connsiteX269" fmla="*/ 10742362 w 12514185"/>
              <a:gd name="connsiteY269" fmla="*/ 633497 h 7299599"/>
              <a:gd name="connsiteX270" fmla="*/ 11360243 w 12514185"/>
              <a:gd name="connsiteY270" fmla="*/ 522825 h 7299599"/>
              <a:gd name="connsiteX271" fmla="*/ 11412059 w 12514185"/>
              <a:gd name="connsiteY271" fmla="*/ 412153 h 7299599"/>
              <a:gd name="connsiteX272" fmla="*/ 11249571 w 12514185"/>
              <a:gd name="connsiteY272" fmla="*/ 412153 h 7299599"/>
              <a:gd name="connsiteX273" fmla="*/ 11215442 w 12514185"/>
              <a:gd name="connsiteY273" fmla="*/ 487512 h 7299599"/>
              <a:gd name="connsiteX274" fmla="*/ 11197754 w 12514185"/>
              <a:gd name="connsiteY274" fmla="*/ 564054 h 7299599"/>
              <a:gd name="connsiteX275" fmla="*/ 11355509 w 12514185"/>
              <a:gd name="connsiteY275" fmla="*/ 706489 h 7299599"/>
              <a:gd name="connsiteX276" fmla="*/ 11490906 w 12514185"/>
              <a:gd name="connsiteY276" fmla="*/ 706489 h 7299599"/>
              <a:gd name="connsiteX277" fmla="*/ 11765250 w 12514185"/>
              <a:gd name="connsiteY277" fmla="*/ 520458 h 7299599"/>
              <a:gd name="connsiteX278" fmla="*/ 11974822 w 12514185"/>
              <a:gd name="connsiteY278" fmla="*/ 73038 h 7299599"/>
              <a:gd name="connsiteX279" fmla="*/ 12085494 w 12514185"/>
              <a:gd name="connsiteY279" fmla="*/ 183710 h 7299599"/>
              <a:gd name="connsiteX280" fmla="*/ 12033677 w 12514185"/>
              <a:gd name="connsiteY280" fmla="*/ 294382 h 7299599"/>
              <a:gd name="connsiteX281" fmla="*/ 12196166 w 12514185"/>
              <a:gd name="connsiteY281" fmla="*/ 294382 h 7299599"/>
              <a:gd name="connsiteX282" fmla="*/ 12230295 w 12514185"/>
              <a:gd name="connsiteY282" fmla="*/ 219085 h 7299599"/>
              <a:gd name="connsiteX283" fmla="*/ 12247921 w 12514185"/>
              <a:gd name="connsiteY283" fmla="*/ 142543 h 7299599"/>
              <a:gd name="connsiteX284" fmla="*/ 12090165 w 12514185"/>
              <a:gd name="connsiteY284" fmla="*/ 46 h 7299599"/>
              <a:gd name="connsiteX285" fmla="*/ 11954768 w 12514185"/>
              <a:gd name="connsiteY285" fmla="*/ 46 h 7299599"/>
              <a:gd name="connsiteX286" fmla="*/ 11680736 w 12514185"/>
              <a:gd name="connsiteY286" fmla="*/ 186077 h 7299599"/>
              <a:gd name="connsiteX287" fmla="*/ 11471163 w 12514185"/>
              <a:gd name="connsiteY287" fmla="*/ 633497 h 7299599"/>
              <a:gd name="connsiteX288" fmla="*/ 12088920 w 12514185"/>
              <a:gd name="connsiteY288" fmla="*/ 522825 h 7299599"/>
              <a:gd name="connsiteX289" fmla="*/ 12140736 w 12514185"/>
              <a:gd name="connsiteY289" fmla="*/ 412153 h 7299599"/>
              <a:gd name="connsiteX290" fmla="*/ 11978248 w 12514185"/>
              <a:gd name="connsiteY290" fmla="*/ 412153 h 7299599"/>
              <a:gd name="connsiteX291" fmla="*/ 11944118 w 12514185"/>
              <a:gd name="connsiteY291" fmla="*/ 487512 h 7299599"/>
              <a:gd name="connsiteX292" fmla="*/ 11926493 w 12514185"/>
              <a:gd name="connsiteY292" fmla="*/ 564054 h 7299599"/>
              <a:gd name="connsiteX293" fmla="*/ 12084249 w 12514185"/>
              <a:gd name="connsiteY293" fmla="*/ 706489 h 7299599"/>
              <a:gd name="connsiteX294" fmla="*/ 12219645 w 12514185"/>
              <a:gd name="connsiteY294" fmla="*/ 706489 h 7299599"/>
              <a:gd name="connsiteX295" fmla="*/ 12513919 w 12514185"/>
              <a:gd name="connsiteY295" fmla="*/ 410864 h 7299599"/>
              <a:gd name="connsiteX296" fmla="*/ 12409163 w 12514185"/>
              <a:gd name="connsiteY296" fmla="*/ 186077 h 7299599"/>
              <a:gd name="connsiteX297" fmla="*/ 12199591 w 12514185"/>
              <a:gd name="connsiteY297" fmla="*/ 633497 h 7299599"/>
              <a:gd name="connsiteX298" fmla="*/ 104800 w 12514185"/>
              <a:gd name="connsiteY298" fmla="*/ 520458 h 7299599"/>
              <a:gd name="connsiteX299" fmla="*/ 314372 w 12514185"/>
              <a:gd name="connsiteY299" fmla="*/ 73038 h 7299599"/>
              <a:gd name="connsiteX300" fmla="*/ 425044 w 12514185"/>
              <a:gd name="connsiteY300" fmla="*/ 183710 h 7299599"/>
              <a:gd name="connsiteX301" fmla="*/ 373289 w 12514185"/>
              <a:gd name="connsiteY301" fmla="*/ 294382 h 7299599"/>
              <a:gd name="connsiteX302" fmla="*/ 535716 w 12514185"/>
              <a:gd name="connsiteY302" fmla="*/ 294382 h 7299599"/>
              <a:gd name="connsiteX303" fmla="*/ 569907 w 12514185"/>
              <a:gd name="connsiteY303" fmla="*/ 219085 h 7299599"/>
              <a:gd name="connsiteX304" fmla="*/ 587533 w 12514185"/>
              <a:gd name="connsiteY304" fmla="*/ 142543 h 7299599"/>
              <a:gd name="connsiteX305" fmla="*/ 429777 w 12514185"/>
              <a:gd name="connsiteY305" fmla="*/ 233 h 7299599"/>
              <a:gd name="connsiteX306" fmla="*/ 294380 w 12514185"/>
              <a:gd name="connsiteY306" fmla="*/ 233 h 7299599"/>
              <a:gd name="connsiteX307" fmla="*/ 45 w 12514185"/>
              <a:gd name="connsiteY307" fmla="*/ 294382 h 7299599"/>
              <a:gd name="connsiteX308" fmla="*/ 104800 w 12514185"/>
              <a:gd name="connsiteY308" fmla="*/ 520458 h 7299599"/>
              <a:gd name="connsiteX309" fmla="*/ 6259940 w 12514185"/>
              <a:gd name="connsiteY309" fmla="*/ 824198 h 7299599"/>
              <a:gd name="connsiteX310" fmla="*/ 6124481 w 12514185"/>
              <a:gd name="connsiteY310" fmla="*/ 824198 h 7299599"/>
              <a:gd name="connsiteX311" fmla="*/ 5850449 w 12514185"/>
              <a:gd name="connsiteY311" fmla="*/ 1010229 h 7299599"/>
              <a:gd name="connsiteX312" fmla="*/ 5640440 w 12514185"/>
              <a:gd name="connsiteY312" fmla="*/ 1457587 h 7299599"/>
              <a:gd name="connsiteX313" fmla="*/ 5529768 w 12514185"/>
              <a:gd name="connsiteY313" fmla="*/ 1346915 h 7299599"/>
              <a:gd name="connsiteX314" fmla="*/ 5581586 w 12514185"/>
              <a:gd name="connsiteY314" fmla="*/ 1236244 h 7299599"/>
              <a:gd name="connsiteX315" fmla="*/ 5419284 w 12514185"/>
              <a:gd name="connsiteY315" fmla="*/ 1236244 h 7299599"/>
              <a:gd name="connsiteX316" fmla="*/ 5385092 w 12514185"/>
              <a:gd name="connsiteY316" fmla="*/ 1311665 h 7299599"/>
              <a:gd name="connsiteX317" fmla="*/ 5367404 w 12514185"/>
              <a:gd name="connsiteY317" fmla="*/ 1388145 h 7299599"/>
              <a:gd name="connsiteX318" fmla="*/ 5525160 w 12514185"/>
              <a:gd name="connsiteY318" fmla="*/ 1530641 h 7299599"/>
              <a:gd name="connsiteX319" fmla="*/ 5660557 w 12514185"/>
              <a:gd name="connsiteY319" fmla="*/ 1530641 h 7299599"/>
              <a:gd name="connsiteX320" fmla="*/ 5934589 w 12514185"/>
              <a:gd name="connsiteY320" fmla="*/ 1344611 h 7299599"/>
              <a:gd name="connsiteX321" fmla="*/ 6144535 w 12514185"/>
              <a:gd name="connsiteY321" fmla="*/ 897066 h 7299599"/>
              <a:gd name="connsiteX322" fmla="*/ 6255207 w 12514185"/>
              <a:gd name="connsiteY322" fmla="*/ 1007738 h 7299599"/>
              <a:gd name="connsiteX323" fmla="*/ 6203390 w 12514185"/>
              <a:gd name="connsiteY323" fmla="*/ 1118410 h 7299599"/>
              <a:gd name="connsiteX324" fmla="*/ 6365879 w 12514185"/>
              <a:gd name="connsiteY324" fmla="*/ 1118410 h 7299599"/>
              <a:gd name="connsiteX325" fmla="*/ 6400257 w 12514185"/>
              <a:gd name="connsiteY325" fmla="*/ 1043237 h 7299599"/>
              <a:gd name="connsiteX326" fmla="*/ 6417945 w 12514185"/>
              <a:gd name="connsiteY326" fmla="*/ 966695 h 7299599"/>
              <a:gd name="connsiteX327" fmla="*/ 6259940 w 12514185"/>
              <a:gd name="connsiteY327" fmla="*/ 824198 h 7299599"/>
              <a:gd name="connsiteX328" fmla="*/ 6988617 w 12514185"/>
              <a:gd name="connsiteY328" fmla="*/ 824198 h 7299599"/>
              <a:gd name="connsiteX329" fmla="*/ 6853220 w 12514185"/>
              <a:gd name="connsiteY329" fmla="*/ 824198 h 7299599"/>
              <a:gd name="connsiteX330" fmla="*/ 6579188 w 12514185"/>
              <a:gd name="connsiteY330" fmla="*/ 1010229 h 7299599"/>
              <a:gd name="connsiteX331" fmla="*/ 6369429 w 12514185"/>
              <a:gd name="connsiteY331" fmla="*/ 1457587 h 7299599"/>
              <a:gd name="connsiteX332" fmla="*/ 6258757 w 12514185"/>
              <a:gd name="connsiteY332" fmla="*/ 1346915 h 7299599"/>
              <a:gd name="connsiteX333" fmla="*/ 6310512 w 12514185"/>
              <a:gd name="connsiteY333" fmla="*/ 1236244 h 7299599"/>
              <a:gd name="connsiteX334" fmla="*/ 6148085 w 12514185"/>
              <a:gd name="connsiteY334" fmla="*/ 1236244 h 7299599"/>
              <a:gd name="connsiteX335" fmla="*/ 6113769 w 12514185"/>
              <a:gd name="connsiteY335" fmla="*/ 1311665 h 7299599"/>
              <a:gd name="connsiteX336" fmla="*/ 6096144 w 12514185"/>
              <a:gd name="connsiteY336" fmla="*/ 1388145 h 7299599"/>
              <a:gd name="connsiteX337" fmla="*/ 6253899 w 12514185"/>
              <a:gd name="connsiteY337" fmla="*/ 1530641 h 7299599"/>
              <a:gd name="connsiteX338" fmla="*/ 6389296 w 12514185"/>
              <a:gd name="connsiteY338" fmla="*/ 1530641 h 7299599"/>
              <a:gd name="connsiteX339" fmla="*/ 6663328 w 12514185"/>
              <a:gd name="connsiteY339" fmla="*/ 1344611 h 7299599"/>
              <a:gd name="connsiteX340" fmla="*/ 6873586 w 12514185"/>
              <a:gd name="connsiteY340" fmla="*/ 897066 h 7299599"/>
              <a:gd name="connsiteX341" fmla="*/ 6984258 w 12514185"/>
              <a:gd name="connsiteY341" fmla="*/ 1007738 h 7299599"/>
              <a:gd name="connsiteX342" fmla="*/ 6932503 w 12514185"/>
              <a:gd name="connsiteY342" fmla="*/ 1118410 h 7299599"/>
              <a:gd name="connsiteX343" fmla="*/ 7094930 w 12514185"/>
              <a:gd name="connsiteY343" fmla="*/ 1118410 h 7299599"/>
              <a:gd name="connsiteX344" fmla="*/ 7129121 w 12514185"/>
              <a:gd name="connsiteY344" fmla="*/ 1043113 h 7299599"/>
              <a:gd name="connsiteX345" fmla="*/ 7146746 w 12514185"/>
              <a:gd name="connsiteY345" fmla="*/ 966571 h 7299599"/>
              <a:gd name="connsiteX346" fmla="*/ 6988679 w 12514185"/>
              <a:gd name="connsiteY346" fmla="*/ 824198 h 7299599"/>
              <a:gd name="connsiteX347" fmla="*/ 5531263 w 12514185"/>
              <a:gd name="connsiteY347" fmla="*/ 824198 h 7299599"/>
              <a:gd name="connsiteX348" fmla="*/ 5395742 w 12514185"/>
              <a:gd name="connsiteY348" fmla="*/ 824198 h 7299599"/>
              <a:gd name="connsiteX349" fmla="*/ 5121398 w 12514185"/>
              <a:gd name="connsiteY349" fmla="*/ 1010229 h 7299599"/>
              <a:gd name="connsiteX350" fmla="*/ 4911763 w 12514185"/>
              <a:gd name="connsiteY350" fmla="*/ 1457587 h 7299599"/>
              <a:gd name="connsiteX351" fmla="*/ 4801092 w 12514185"/>
              <a:gd name="connsiteY351" fmla="*/ 1346915 h 7299599"/>
              <a:gd name="connsiteX352" fmla="*/ 4852909 w 12514185"/>
              <a:gd name="connsiteY352" fmla="*/ 1236244 h 7299599"/>
              <a:gd name="connsiteX353" fmla="*/ 4690482 w 12514185"/>
              <a:gd name="connsiteY353" fmla="*/ 1236244 h 7299599"/>
              <a:gd name="connsiteX354" fmla="*/ 4656415 w 12514185"/>
              <a:gd name="connsiteY354" fmla="*/ 1311665 h 7299599"/>
              <a:gd name="connsiteX355" fmla="*/ 4638790 w 12514185"/>
              <a:gd name="connsiteY355" fmla="*/ 1388145 h 7299599"/>
              <a:gd name="connsiteX356" fmla="*/ 4796545 w 12514185"/>
              <a:gd name="connsiteY356" fmla="*/ 1530641 h 7299599"/>
              <a:gd name="connsiteX357" fmla="*/ 4931942 w 12514185"/>
              <a:gd name="connsiteY357" fmla="*/ 1530641 h 7299599"/>
              <a:gd name="connsiteX358" fmla="*/ 5205974 w 12514185"/>
              <a:gd name="connsiteY358" fmla="*/ 1344611 h 7299599"/>
              <a:gd name="connsiteX359" fmla="*/ 5415734 w 12514185"/>
              <a:gd name="connsiteY359" fmla="*/ 897066 h 7299599"/>
              <a:gd name="connsiteX360" fmla="*/ 5526406 w 12514185"/>
              <a:gd name="connsiteY360" fmla="*/ 1007738 h 7299599"/>
              <a:gd name="connsiteX361" fmla="*/ 5474651 w 12514185"/>
              <a:gd name="connsiteY361" fmla="*/ 1118410 h 7299599"/>
              <a:gd name="connsiteX362" fmla="*/ 5637077 w 12514185"/>
              <a:gd name="connsiteY362" fmla="*/ 1118410 h 7299599"/>
              <a:gd name="connsiteX363" fmla="*/ 5671580 w 12514185"/>
              <a:gd name="connsiteY363" fmla="*/ 1043237 h 7299599"/>
              <a:gd name="connsiteX364" fmla="*/ 5689206 w 12514185"/>
              <a:gd name="connsiteY364" fmla="*/ 966695 h 7299599"/>
              <a:gd name="connsiteX365" fmla="*/ 5531139 w 12514185"/>
              <a:gd name="connsiteY365" fmla="*/ 824198 h 7299599"/>
              <a:gd name="connsiteX366" fmla="*/ 4802586 w 12514185"/>
              <a:gd name="connsiteY366" fmla="*/ 824198 h 7299599"/>
              <a:gd name="connsiteX367" fmla="*/ 4666940 w 12514185"/>
              <a:gd name="connsiteY367" fmla="*/ 824198 h 7299599"/>
              <a:gd name="connsiteX368" fmla="*/ 4392908 w 12514185"/>
              <a:gd name="connsiteY368" fmla="*/ 1010229 h 7299599"/>
              <a:gd name="connsiteX369" fmla="*/ 4183086 w 12514185"/>
              <a:gd name="connsiteY369" fmla="*/ 1457587 h 7299599"/>
              <a:gd name="connsiteX370" fmla="*/ 4072415 w 12514185"/>
              <a:gd name="connsiteY370" fmla="*/ 1346915 h 7299599"/>
              <a:gd name="connsiteX371" fmla="*/ 4124232 w 12514185"/>
              <a:gd name="connsiteY371" fmla="*/ 1236244 h 7299599"/>
              <a:gd name="connsiteX372" fmla="*/ 3961743 w 12514185"/>
              <a:gd name="connsiteY372" fmla="*/ 1236244 h 7299599"/>
              <a:gd name="connsiteX373" fmla="*/ 3927738 w 12514185"/>
              <a:gd name="connsiteY373" fmla="*/ 1311665 h 7299599"/>
              <a:gd name="connsiteX374" fmla="*/ 3910050 w 12514185"/>
              <a:gd name="connsiteY374" fmla="*/ 1388145 h 7299599"/>
              <a:gd name="connsiteX375" fmla="*/ 4067806 w 12514185"/>
              <a:gd name="connsiteY375" fmla="*/ 1530641 h 7299599"/>
              <a:gd name="connsiteX376" fmla="*/ 4203203 w 12514185"/>
              <a:gd name="connsiteY376" fmla="*/ 1530641 h 7299599"/>
              <a:gd name="connsiteX377" fmla="*/ 4477235 w 12514185"/>
              <a:gd name="connsiteY377" fmla="*/ 1344611 h 7299599"/>
              <a:gd name="connsiteX378" fmla="*/ 4686994 w 12514185"/>
              <a:gd name="connsiteY378" fmla="*/ 897066 h 7299599"/>
              <a:gd name="connsiteX379" fmla="*/ 4797666 w 12514185"/>
              <a:gd name="connsiteY379" fmla="*/ 1007738 h 7299599"/>
              <a:gd name="connsiteX380" fmla="*/ 4745849 w 12514185"/>
              <a:gd name="connsiteY380" fmla="*/ 1118410 h 7299599"/>
              <a:gd name="connsiteX381" fmla="*/ 4908338 w 12514185"/>
              <a:gd name="connsiteY381" fmla="*/ 1118410 h 7299599"/>
              <a:gd name="connsiteX382" fmla="*/ 4942467 w 12514185"/>
              <a:gd name="connsiteY382" fmla="*/ 1043113 h 7299599"/>
              <a:gd name="connsiteX383" fmla="*/ 4960155 w 12514185"/>
              <a:gd name="connsiteY383" fmla="*/ 966571 h 7299599"/>
              <a:gd name="connsiteX384" fmla="*/ 4802337 w 12514185"/>
              <a:gd name="connsiteY384" fmla="*/ 824198 h 7299599"/>
              <a:gd name="connsiteX385" fmla="*/ 4073909 w 12514185"/>
              <a:gd name="connsiteY385" fmla="*/ 824198 h 7299599"/>
              <a:gd name="connsiteX386" fmla="*/ 3938201 w 12514185"/>
              <a:gd name="connsiteY386" fmla="*/ 824198 h 7299599"/>
              <a:gd name="connsiteX387" fmla="*/ 3664169 w 12514185"/>
              <a:gd name="connsiteY387" fmla="*/ 1010229 h 7299599"/>
              <a:gd name="connsiteX388" fmla="*/ 3454409 w 12514185"/>
              <a:gd name="connsiteY388" fmla="*/ 1457587 h 7299599"/>
              <a:gd name="connsiteX389" fmla="*/ 3343738 w 12514185"/>
              <a:gd name="connsiteY389" fmla="*/ 1346915 h 7299599"/>
              <a:gd name="connsiteX390" fmla="*/ 3395555 w 12514185"/>
              <a:gd name="connsiteY390" fmla="*/ 1236244 h 7299599"/>
              <a:gd name="connsiteX391" fmla="*/ 3232941 w 12514185"/>
              <a:gd name="connsiteY391" fmla="*/ 1236244 h 7299599"/>
              <a:gd name="connsiteX392" fmla="*/ 3199061 w 12514185"/>
              <a:gd name="connsiteY392" fmla="*/ 1311665 h 7299599"/>
              <a:gd name="connsiteX393" fmla="*/ 3181374 w 12514185"/>
              <a:gd name="connsiteY393" fmla="*/ 1388145 h 7299599"/>
              <a:gd name="connsiteX394" fmla="*/ 3339191 w 12514185"/>
              <a:gd name="connsiteY394" fmla="*/ 1530641 h 7299599"/>
              <a:gd name="connsiteX395" fmla="*/ 3474339 w 12514185"/>
              <a:gd name="connsiteY395" fmla="*/ 1530641 h 7299599"/>
              <a:gd name="connsiteX396" fmla="*/ 3748371 w 12514185"/>
              <a:gd name="connsiteY396" fmla="*/ 1344611 h 7299599"/>
              <a:gd name="connsiteX397" fmla="*/ 3958193 w 12514185"/>
              <a:gd name="connsiteY397" fmla="*/ 897066 h 7299599"/>
              <a:gd name="connsiteX398" fmla="*/ 4068865 w 12514185"/>
              <a:gd name="connsiteY398" fmla="*/ 1007738 h 7299599"/>
              <a:gd name="connsiteX399" fmla="*/ 4017048 w 12514185"/>
              <a:gd name="connsiteY399" fmla="*/ 1118410 h 7299599"/>
              <a:gd name="connsiteX400" fmla="*/ 4179536 w 12514185"/>
              <a:gd name="connsiteY400" fmla="*/ 1118410 h 7299599"/>
              <a:gd name="connsiteX401" fmla="*/ 4213666 w 12514185"/>
              <a:gd name="connsiteY401" fmla="*/ 1043113 h 7299599"/>
              <a:gd name="connsiteX402" fmla="*/ 4231354 w 12514185"/>
              <a:gd name="connsiteY402" fmla="*/ 966571 h 7299599"/>
              <a:gd name="connsiteX403" fmla="*/ 4073598 w 12514185"/>
              <a:gd name="connsiteY403" fmla="*/ 824198 h 7299599"/>
              <a:gd name="connsiteX404" fmla="*/ 3345232 w 12514185"/>
              <a:gd name="connsiteY404" fmla="*/ 824198 h 7299599"/>
              <a:gd name="connsiteX405" fmla="*/ 3209400 w 12514185"/>
              <a:gd name="connsiteY405" fmla="*/ 824198 h 7299599"/>
              <a:gd name="connsiteX406" fmla="*/ 2935367 w 12514185"/>
              <a:gd name="connsiteY406" fmla="*/ 1010229 h 7299599"/>
              <a:gd name="connsiteX407" fmla="*/ 2725732 w 12514185"/>
              <a:gd name="connsiteY407" fmla="*/ 1457587 h 7299599"/>
              <a:gd name="connsiteX408" fmla="*/ 2614874 w 12514185"/>
              <a:gd name="connsiteY408" fmla="*/ 1346978 h 7299599"/>
              <a:gd name="connsiteX409" fmla="*/ 2666629 w 12514185"/>
              <a:gd name="connsiteY409" fmla="*/ 1236306 h 7299599"/>
              <a:gd name="connsiteX410" fmla="*/ 2504202 w 12514185"/>
              <a:gd name="connsiteY410" fmla="*/ 1236306 h 7299599"/>
              <a:gd name="connsiteX411" fmla="*/ 2470010 w 12514185"/>
              <a:gd name="connsiteY411" fmla="*/ 1311665 h 7299599"/>
              <a:gd name="connsiteX412" fmla="*/ 2452385 w 12514185"/>
              <a:gd name="connsiteY412" fmla="*/ 1388145 h 7299599"/>
              <a:gd name="connsiteX413" fmla="*/ 2610141 w 12514185"/>
              <a:gd name="connsiteY413" fmla="*/ 1530641 h 7299599"/>
              <a:gd name="connsiteX414" fmla="*/ 2745537 w 12514185"/>
              <a:gd name="connsiteY414" fmla="*/ 1530641 h 7299599"/>
              <a:gd name="connsiteX415" fmla="*/ 3019881 w 12514185"/>
              <a:gd name="connsiteY415" fmla="*/ 1344611 h 7299599"/>
              <a:gd name="connsiteX416" fmla="*/ 3229454 w 12514185"/>
              <a:gd name="connsiteY416" fmla="*/ 897066 h 7299599"/>
              <a:gd name="connsiteX417" fmla="*/ 3340125 w 12514185"/>
              <a:gd name="connsiteY417" fmla="*/ 1007738 h 7299599"/>
              <a:gd name="connsiteX418" fmla="*/ 3288308 w 12514185"/>
              <a:gd name="connsiteY418" fmla="*/ 1118410 h 7299599"/>
              <a:gd name="connsiteX419" fmla="*/ 3450797 w 12514185"/>
              <a:gd name="connsiteY419" fmla="*/ 1118410 h 7299599"/>
              <a:gd name="connsiteX420" fmla="*/ 3484927 w 12514185"/>
              <a:gd name="connsiteY420" fmla="*/ 1043113 h 7299599"/>
              <a:gd name="connsiteX421" fmla="*/ 3502552 w 12514185"/>
              <a:gd name="connsiteY421" fmla="*/ 966571 h 7299599"/>
              <a:gd name="connsiteX422" fmla="*/ 3344796 w 12514185"/>
              <a:gd name="connsiteY422" fmla="*/ 824198 h 7299599"/>
              <a:gd name="connsiteX423" fmla="*/ 2616555 w 12514185"/>
              <a:gd name="connsiteY423" fmla="*/ 824198 h 7299599"/>
              <a:gd name="connsiteX424" fmla="*/ 2480660 w 12514185"/>
              <a:gd name="connsiteY424" fmla="*/ 824198 h 7299599"/>
              <a:gd name="connsiteX425" fmla="*/ 2206628 w 12514185"/>
              <a:gd name="connsiteY425" fmla="*/ 1010229 h 7299599"/>
              <a:gd name="connsiteX426" fmla="*/ 1997055 w 12514185"/>
              <a:gd name="connsiteY426" fmla="*/ 1457587 h 7299599"/>
              <a:gd name="connsiteX427" fmla="*/ 1886384 w 12514185"/>
              <a:gd name="connsiteY427" fmla="*/ 1346915 h 7299599"/>
              <a:gd name="connsiteX428" fmla="*/ 1938201 w 12514185"/>
              <a:gd name="connsiteY428" fmla="*/ 1236244 h 7299599"/>
              <a:gd name="connsiteX429" fmla="*/ 1775401 w 12514185"/>
              <a:gd name="connsiteY429" fmla="*/ 1236244 h 7299599"/>
              <a:gd name="connsiteX430" fmla="*/ 1741271 w 12514185"/>
              <a:gd name="connsiteY430" fmla="*/ 1311602 h 7299599"/>
              <a:gd name="connsiteX431" fmla="*/ 1723584 w 12514185"/>
              <a:gd name="connsiteY431" fmla="*/ 1388082 h 7299599"/>
              <a:gd name="connsiteX432" fmla="*/ 1881339 w 12514185"/>
              <a:gd name="connsiteY432" fmla="*/ 1530579 h 7299599"/>
              <a:gd name="connsiteX433" fmla="*/ 2016736 w 12514185"/>
              <a:gd name="connsiteY433" fmla="*/ 1530579 h 7299599"/>
              <a:gd name="connsiteX434" fmla="*/ 2290768 w 12514185"/>
              <a:gd name="connsiteY434" fmla="*/ 1344549 h 7299599"/>
              <a:gd name="connsiteX435" fmla="*/ 2500652 w 12514185"/>
              <a:gd name="connsiteY435" fmla="*/ 897066 h 7299599"/>
              <a:gd name="connsiteX436" fmla="*/ 2611324 w 12514185"/>
              <a:gd name="connsiteY436" fmla="*/ 1007738 h 7299599"/>
              <a:gd name="connsiteX437" fmla="*/ 2559507 w 12514185"/>
              <a:gd name="connsiteY437" fmla="*/ 1118410 h 7299599"/>
              <a:gd name="connsiteX438" fmla="*/ 2721996 w 12514185"/>
              <a:gd name="connsiteY438" fmla="*/ 1118410 h 7299599"/>
              <a:gd name="connsiteX439" fmla="*/ 2756125 w 12514185"/>
              <a:gd name="connsiteY439" fmla="*/ 1043113 h 7299599"/>
              <a:gd name="connsiteX440" fmla="*/ 2773813 w 12514185"/>
              <a:gd name="connsiteY440" fmla="*/ 966571 h 7299599"/>
              <a:gd name="connsiteX441" fmla="*/ 2616057 w 12514185"/>
              <a:gd name="connsiteY441" fmla="*/ 824198 h 7299599"/>
              <a:gd name="connsiteX442" fmla="*/ 1887879 w 12514185"/>
              <a:gd name="connsiteY442" fmla="*/ 824198 h 7299599"/>
              <a:gd name="connsiteX443" fmla="*/ 1751859 w 12514185"/>
              <a:gd name="connsiteY443" fmla="*/ 824198 h 7299599"/>
              <a:gd name="connsiteX444" fmla="*/ 1477826 w 12514185"/>
              <a:gd name="connsiteY444" fmla="*/ 1010229 h 7299599"/>
              <a:gd name="connsiteX445" fmla="*/ 1267943 w 12514185"/>
              <a:gd name="connsiteY445" fmla="*/ 1457587 h 7299599"/>
              <a:gd name="connsiteX446" fmla="*/ 1157271 w 12514185"/>
              <a:gd name="connsiteY446" fmla="*/ 1346915 h 7299599"/>
              <a:gd name="connsiteX447" fmla="*/ 1209088 w 12514185"/>
              <a:gd name="connsiteY447" fmla="*/ 1236244 h 7299599"/>
              <a:gd name="connsiteX448" fmla="*/ 1046599 w 12514185"/>
              <a:gd name="connsiteY448" fmla="*/ 1236244 h 7299599"/>
              <a:gd name="connsiteX449" fmla="*/ 1012470 w 12514185"/>
              <a:gd name="connsiteY449" fmla="*/ 1311602 h 7299599"/>
              <a:gd name="connsiteX450" fmla="*/ 994844 w 12514185"/>
              <a:gd name="connsiteY450" fmla="*/ 1388082 h 7299599"/>
              <a:gd name="connsiteX451" fmla="*/ 1152600 w 12514185"/>
              <a:gd name="connsiteY451" fmla="*/ 1530579 h 7299599"/>
              <a:gd name="connsiteX452" fmla="*/ 1287997 w 12514185"/>
              <a:gd name="connsiteY452" fmla="*/ 1530579 h 7299599"/>
              <a:gd name="connsiteX453" fmla="*/ 1562029 w 12514185"/>
              <a:gd name="connsiteY453" fmla="*/ 1344549 h 7299599"/>
              <a:gd name="connsiteX454" fmla="*/ 1771851 w 12514185"/>
              <a:gd name="connsiteY454" fmla="*/ 897066 h 7299599"/>
              <a:gd name="connsiteX455" fmla="*/ 1882522 w 12514185"/>
              <a:gd name="connsiteY455" fmla="*/ 1007738 h 7299599"/>
              <a:gd name="connsiteX456" fmla="*/ 1830705 w 12514185"/>
              <a:gd name="connsiteY456" fmla="*/ 1118410 h 7299599"/>
              <a:gd name="connsiteX457" fmla="*/ 1993194 w 12514185"/>
              <a:gd name="connsiteY457" fmla="*/ 1118410 h 7299599"/>
              <a:gd name="connsiteX458" fmla="*/ 2027324 w 12514185"/>
              <a:gd name="connsiteY458" fmla="*/ 1043113 h 7299599"/>
              <a:gd name="connsiteX459" fmla="*/ 2045011 w 12514185"/>
              <a:gd name="connsiteY459" fmla="*/ 966571 h 7299599"/>
              <a:gd name="connsiteX460" fmla="*/ 1887256 w 12514185"/>
              <a:gd name="connsiteY460" fmla="*/ 824198 h 7299599"/>
              <a:gd name="connsiteX461" fmla="*/ 318420 w 12514185"/>
              <a:gd name="connsiteY461" fmla="*/ 1236306 h 7299599"/>
              <a:gd name="connsiteX462" fmla="*/ 283730 w 12514185"/>
              <a:gd name="connsiteY462" fmla="*/ 1311665 h 7299599"/>
              <a:gd name="connsiteX463" fmla="*/ 266043 w 12514185"/>
              <a:gd name="connsiteY463" fmla="*/ 1388145 h 7299599"/>
              <a:gd name="connsiteX464" fmla="*/ 423798 w 12514185"/>
              <a:gd name="connsiteY464" fmla="*/ 1530641 h 7299599"/>
              <a:gd name="connsiteX465" fmla="*/ 559195 w 12514185"/>
              <a:gd name="connsiteY465" fmla="*/ 1530641 h 7299599"/>
              <a:gd name="connsiteX466" fmla="*/ 833539 w 12514185"/>
              <a:gd name="connsiteY466" fmla="*/ 1344611 h 7299599"/>
              <a:gd name="connsiteX467" fmla="*/ 1043111 w 12514185"/>
              <a:gd name="connsiteY467" fmla="*/ 897066 h 7299599"/>
              <a:gd name="connsiteX468" fmla="*/ 1153783 w 12514185"/>
              <a:gd name="connsiteY468" fmla="*/ 1007738 h 7299599"/>
              <a:gd name="connsiteX469" fmla="*/ 1101966 w 12514185"/>
              <a:gd name="connsiteY469" fmla="*/ 1118410 h 7299599"/>
              <a:gd name="connsiteX470" fmla="*/ 1264455 w 12514185"/>
              <a:gd name="connsiteY470" fmla="*/ 1118410 h 7299599"/>
              <a:gd name="connsiteX471" fmla="*/ 1298584 w 12514185"/>
              <a:gd name="connsiteY471" fmla="*/ 1043113 h 7299599"/>
              <a:gd name="connsiteX472" fmla="*/ 1316272 w 12514185"/>
              <a:gd name="connsiteY472" fmla="*/ 966571 h 7299599"/>
              <a:gd name="connsiteX473" fmla="*/ 1158454 w 12514185"/>
              <a:gd name="connsiteY473" fmla="*/ 824074 h 7299599"/>
              <a:gd name="connsiteX474" fmla="*/ 1023057 w 12514185"/>
              <a:gd name="connsiteY474" fmla="*/ 824074 h 7299599"/>
              <a:gd name="connsiteX475" fmla="*/ 749025 w 12514185"/>
              <a:gd name="connsiteY475" fmla="*/ 1010104 h 7299599"/>
              <a:gd name="connsiteX476" fmla="*/ 539203 w 12514185"/>
              <a:gd name="connsiteY476" fmla="*/ 1457587 h 7299599"/>
              <a:gd name="connsiteX477" fmla="*/ 428532 w 12514185"/>
              <a:gd name="connsiteY477" fmla="*/ 1346978 h 7299599"/>
              <a:gd name="connsiteX478" fmla="*/ 480349 w 12514185"/>
              <a:gd name="connsiteY478" fmla="*/ 1236306 h 7299599"/>
              <a:gd name="connsiteX479" fmla="*/ 7717481 w 12514185"/>
              <a:gd name="connsiteY479" fmla="*/ 824198 h 7299599"/>
              <a:gd name="connsiteX480" fmla="*/ 7582084 w 12514185"/>
              <a:gd name="connsiteY480" fmla="*/ 824198 h 7299599"/>
              <a:gd name="connsiteX481" fmla="*/ 7308052 w 12514185"/>
              <a:gd name="connsiteY481" fmla="*/ 1010229 h 7299599"/>
              <a:gd name="connsiteX482" fmla="*/ 7098168 w 12514185"/>
              <a:gd name="connsiteY482" fmla="*/ 1457587 h 7299599"/>
              <a:gd name="connsiteX483" fmla="*/ 6987496 w 12514185"/>
              <a:gd name="connsiteY483" fmla="*/ 1346915 h 7299599"/>
              <a:gd name="connsiteX484" fmla="*/ 7039313 w 12514185"/>
              <a:gd name="connsiteY484" fmla="*/ 1236244 h 7299599"/>
              <a:gd name="connsiteX485" fmla="*/ 6876825 w 12514185"/>
              <a:gd name="connsiteY485" fmla="*/ 1236244 h 7299599"/>
              <a:gd name="connsiteX486" fmla="*/ 6842695 w 12514185"/>
              <a:gd name="connsiteY486" fmla="*/ 1311602 h 7299599"/>
              <a:gd name="connsiteX487" fmla="*/ 6825007 w 12514185"/>
              <a:gd name="connsiteY487" fmla="*/ 1388082 h 7299599"/>
              <a:gd name="connsiteX488" fmla="*/ 6982825 w 12514185"/>
              <a:gd name="connsiteY488" fmla="*/ 1530579 h 7299599"/>
              <a:gd name="connsiteX489" fmla="*/ 7118222 w 12514185"/>
              <a:gd name="connsiteY489" fmla="*/ 1530579 h 7299599"/>
              <a:gd name="connsiteX490" fmla="*/ 7392255 w 12514185"/>
              <a:gd name="connsiteY490" fmla="*/ 1344549 h 7299599"/>
              <a:gd name="connsiteX491" fmla="*/ 7602263 w 12514185"/>
              <a:gd name="connsiteY491" fmla="*/ 897066 h 7299599"/>
              <a:gd name="connsiteX492" fmla="*/ 7712935 w 12514185"/>
              <a:gd name="connsiteY492" fmla="*/ 1007738 h 7299599"/>
              <a:gd name="connsiteX493" fmla="*/ 7661117 w 12514185"/>
              <a:gd name="connsiteY493" fmla="*/ 1118410 h 7299599"/>
              <a:gd name="connsiteX494" fmla="*/ 7823606 w 12514185"/>
              <a:gd name="connsiteY494" fmla="*/ 1118410 h 7299599"/>
              <a:gd name="connsiteX495" fmla="*/ 7857736 w 12514185"/>
              <a:gd name="connsiteY495" fmla="*/ 1043113 h 7299599"/>
              <a:gd name="connsiteX496" fmla="*/ 7875423 w 12514185"/>
              <a:gd name="connsiteY496" fmla="*/ 966571 h 7299599"/>
              <a:gd name="connsiteX497" fmla="*/ 7717481 w 12514185"/>
              <a:gd name="connsiteY497" fmla="*/ 824198 h 7299599"/>
              <a:gd name="connsiteX498" fmla="*/ 8446158 w 12514185"/>
              <a:gd name="connsiteY498" fmla="*/ 824198 h 7299599"/>
              <a:gd name="connsiteX499" fmla="*/ 8310761 w 12514185"/>
              <a:gd name="connsiteY499" fmla="*/ 824198 h 7299599"/>
              <a:gd name="connsiteX500" fmla="*/ 8036729 w 12514185"/>
              <a:gd name="connsiteY500" fmla="*/ 1010229 h 7299599"/>
              <a:gd name="connsiteX501" fmla="*/ 7826969 w 12514185"/>
              <a:gd name="connsiteY501" fmla="*/ 1457587 h 7299599"/>
              <a:gd name="connsiteX502" fmla="*/ 7716298 w 12514185"/>
              <a:gd name="connsiteY502" fmla="*/ 1346915 h 7299599"/>
              <a:gd name="connsiteX503" fmla="*/ 7768115 w 12514185"/>
              <a:gd name="connsiteY503" fmla="*/ 1236244 h 7299599"/>
              <a:gd name="connsiteX504" fmla="*/ 7605626 w 12514185"/>
              <a:gd name="connsiteY504" fmla="*/ 1236244 h 7299599"/>
              <a:gd name="connsiteX505" fmla="*/ 7571497 w 12514185"/>
              <a:gd name="connsiteY505" fmla="*/ 1311602 h 7299599"/>
              <a:gd name="connsiteX506" fmla="*/ 7553809 w 12514185"/>
              <a:gd name="connsiteY506" fmla="*/ 1388082 h 7299599"/>
              <a:gd name="connsiteX507" fmla="*/ 7711565 w 12514185"/>
              <a:gd name="connsiteY507" fmla="*/ 1530579 h 7299599"/>
              <a:gd name="connsiteX508" fmla="*/ 7846962 w 12514185"/>
              <a:gd name="connsiteY508" fmla="*/ 1530579 h 7299599"/>
              <a:gd name="connsiteX509" fmla="*/ 8120994 w 12514185"/>
              <a:gd name="connsiteY509" fmla="*/ 1344549 h 7299599"/>
              <a:gd name="connsiteX510" fmla="*/ 8330940 w 12514185"/>
              <a:gd name="connsiteY510" fmla="*/ 897066 h 7299599"/>
              <a:gd name="connsiteX511" fmla="*/ 8441611 w 12514185"/>
              <a:gd name="connsiteY511" fmla="*/ 1007738 h 7299599"/>
              <a:gd name="connsiteX512" fmla="*/ 8389794 w 12514185"/>
              <a:gd name="connsiteY512" fmla="*/ 1118410 h 7299599"/>
              <a:gd name="connsiteX513" fmla="*/ 8552283 w 12514185"/>
              <a:gd name="connsiteY513" fmla="*/ 1118410 h 7299599"/>
              <a:gd name="connsiteX514" fmla="*/ 8586413 w 12514185"/>
              <a:gd name="connsiteY514" fmla="*/ 1043113 h 7299599"/>
              <a:gd name="connsiteX515" fmla="*/ 8604038 w 12514185"/>
              <a:gd name="connsiteY515" fmla="*/ 966571 h 7299599"/>
              <a:gd name="connsiteX516" fmla="*/ 8446220 w 12514185"/>
              <a:gd name="connsiteY516" fmla="*/ 824198 h 7299599"/>
              <a:gd name="connsiteX517" fmla="*/ 9174835 w 12514185"/>
              <a:gd name="connsiteY517" fmla="*/ 824198 h 7299599"/>
              <a:gd name="connsiteX518" fmla="*/ 9039438 w 12514185"/>
              <a:gd name="connsiteY518" fmla="*/ 824198 h 7299599"/>
              <a:gd name="connsiteX519" fmla="*/ 8765405 w 12514185"/>
              <a:gd name="connsiteY519" fmla="*/ 1010229 h 7299599"/>
              <a:gd name="connsiteX520" fmla="*/ 8555708 w 12514185"/>
              <a:gd name="connsiteY520" fmla="*/ 1457587 h 7299599"/>
              <a:gd name="connsiteX521" fmla="*/ 8445036 w 12514185"/>
              <a:gd name="connsiteY521" fmla="*/ 1346915 h 7299599"/>
              <a:gd name="connsiteX522" fmla="*/ 8496854 w 12514185"/>
              <a:gd name="connsiteY522" fmla="*/ 1236244 h 7299599"/>
              <a:gd name="connsiteX523" fmla="*/ 8334365 w 12514185"/>
              <a:gd name="connsiteY523" fmla="*/ 1236244 h 7299599"/>
              <a:gd name="connsiteX524" fmla="*/ 8300235 w 12514185"/>
              <a:gd name="connsiteY524" fmla="*/ 1311602 h 7299599"/>
              <a:gd name="connsiteX525" fmla="*/ 8282610 w 12514185"/>
              <a:gd name="connsiteY525" fmla="*/ 1388082 h 7299599"/>
              <a:gd name="connsiteX526" fmla="*/ 8440365 w 12514185"/>
              <a:gd name="connsiteY526" fmla="*/ 1530579 h 7299599"/>
              <a:gd name="connsiteX527" fmla="*/ 8575763 w 12514185"/>
              <a:gd name="connsiteY527" fmla="*/ 1530579 h 7299599"/>
              <a:gd name="connsiteX528" fmla="*/ 8849795 w 12514185"/>
              <a:gd name="connsiteY528" fmla="*/ 1344549 h 7299599"/>
              <a:gd name="connsiteX529" fmla="*/ 9059616 w 12514185"/>
              <a:gd name="connsiteY529" fmla="*/ 897066 h 7299599"/>
              <a:gd name="connsiteX530" fmla="*/ 9170288 w 12514185"/>
              <a:gd name="connsiteY530" fmla="*/ 1007738 h 7299599"/>
              <a:gd name="connsiteX531" fmla="*/ 9118471 w 12514185"/>
              <a:gd name="connsiteY531" fmla="*/ 1118410 h 7299599"/>
              <a:gd name="connsiteX532" fmla="*/ 9280960 w 12514185"/>
              <a:gd name="connsiteY532" fmla="*/ 1118410 h 7299599"/>
              <a:gd name="connsiteX533" fmla="*/ 9315152 w 12514185"/>
              <a:gd name="connsiteY533" fmla="*/ 1043113 h 7299599"/>
              <a:gd name="connsiteX534" fmla="*/ 9332777 w 12514185"/>
              <a:gd name="connsiteY534" fmla="*/ 966571 h 7299599"/>
              <a:gd name="connsiteX535" fmla="*/ 9175022 w 12514185"/>
              <a:gd name="connsiteY535" fmla="*/ 824198 h 7299599"/>
              <a:gd name="connsiteX536" fmla="*/ 9903512 w 12514185"/>
              <a:gd name="connsiteY536" fmla="*/ 824198 h 7299599"/>
              <a:gd name="connsiteX537" fmla="*/ 9768115 w 12514185"/>
              <a:gd name="connsiteY537" fmla="*/ 824198 h 7299599"/>
              <a:gd name="connsiteX538" fmla="*/ 9494082 w 12514185"/>
              <a:gd name="connsiteY538" fmla="*/ 1010229 h 7299599"/>
              <a:gd name="connsiteX539" fmla="*/ 9284510 w 12514185"/>
              <a:gd name="connsiteY539" fmla="*/ 1457587 h 7299599"/>
              <a:gd name="connsiteX540" fmla="*/ 9173838 w 12514185"/>
              <a:gd name="connsiteY540" fmla="*/ 1346915 h 7299599"/>
              <a:gd name="connsiteX541" fmla="*/ 9225655 w 12514185"/>
              <a:gd name="connsiteY541" fmla="*/ 1236244 h 7299599"/>
              <a:gd name="connsiteX542" fmla="*/ 9063166 w 12514185"/>
              <a:gd name="connsiteY542" fmla="*/ 1236244 h 7299599"/>
              <a:gd name="connsiteX543" fmla="*/ 9029037 w 12514185"/>
              <a:gd name="connsiteY543" fmla="*/ 1311602 h 7299599"/>
              <a:gd name="connsiteX544" fmla="*/ 9011349 w 12514185"/>
              <a:gd name="connsiteY544" fmla="*/ 1388082 h 7299599"/>
              <a:gd name="connsiteX545" fmla="*/ 9169105 w 12514185"/>
              <a:gd name="connsiteY545" fmla="*/ 1530579 h 7299599"/>
              <a:gd name="connsiteX546" fmla="*/ 9304501 w 12514185"/>
              <a:gd name="connsiteY546" fmla="*/ 1530579 h 7299599"/>
              <a:gd name="connsiteX547" fmla="*/ 9578534 w 12514185"/>
              <a:gd name="connsiteY547" fmla="*/ 1344549 h 7299599"/>
              <a:gd name="connsiteX548" fmla="*/ 9788293 w 12514185"/>
              <a:gd name="connsiteY548" fmla="*/ 897066 h 7299599"/>
              <a:gd name="connsiteX549" fmla="*/ 9898965 w 12514185"/>
              <a:gd name="connsiteY549" fmla="*/ 1007738 h 7299599"/>
              <a:gd name="connsiteX550" fmla="*/ 9847148 w 12514185"/>
              <a:gd name="connsiteY550" fmla="*/ 1118410 h 7299599"/>
              <a:gd name="connsiteX551" fmla="*/ 10009637 w 12514185"/>
              <a:gd name="connsiteY551" fmla="*/ 1118410 h 7299599"/>
              <a:gd name="connsiteX552" fmla="*/ 10043766 w 12514185"/>
              <a:gd name="connsiteY552" fmla="*/ 1043113 h 7299599"/>
              <a:gd name="connsiteX553" fmla="*/ 10061454 w 12514185"/>
              <a:gd name="connsiteY553" fmla="*/ 966571 h 7299599"/>
              <a:gd name="connsiteX554" fmla="*/ 9903823 w 12514185"/>
              <a:gd name="connsiteY554" fmla="*/ 824198 h 7299599"/>
              <a:gd name="connsiteX555" fmla="*/ 10632188 w 12514185"/>
              <a:gd name="connsiteY555" fmla="*/ 824198 h 7299599"/>
              <a:gd name="connsiteX556" fmla="*/ 10496792 w 12514185"/>
              <a:gd name="connsiteY556" fmla="*/ 824198 h 7299599"/>
              <a:gd name="connsiteX557" fmla="*/ 10222759 w 12514185"/>
              <a:gd name="connsiteY557" fmla="*/ 1010229 h 7299599"/>
              <a:gd name="connsiteX558" fmla="*/ 10013311 w 12514185"/>
              <a:gd name="connsiteY558" fmla="*/ 1457587 h 7299599"/>
              <a:gd name="connsiteX559" fmla="*/ 9902640 w 12514185"/>
              <a:gd name="connsiteY559" fmla="*/ 1346915 h 7299599"/>
              <a:gd name="connsiteX560" fmla="*/ 9954395 w 12514185"/>
              <a:gd name="connsiteY560" fmla="*/ 1236244 h 7299599"/>
              <a:gd name="connsiteX561" fmla="*/ 9791968 w 12514185"/>
              <a:gd name="connsiteY561" fmla="*/ 1236244 h 7299599"/>
              <a:gd name="connsiteX562" fmla="*/ 9757776 w 12514185"/>
              <a:gd name="connsiteY562" fmla="*/ 1311602 h 7299599"/>
              <a:gd name="connsiteX563" fmla="*/ 9740151 w 12514185"/>
              <a:gd name="connsiteY563" fmla="*/ 1388082 h 7299599"/>
              <a:gd name="connsiteX564" fmla="*/ 9897906 w 12514185"/>
              <a:gd name="connsiteY564" fmla="*/ 1530579 h 7299599"/>
              <a:gd name="connsiteX565" fmla="*/ 10033303 w 12514185"/>
              <a:gd name="connsiteY565" fmla="*/ 1530579 h 7299599"/>
              <a:gd name="connsiteX566" fmla="*/ 10307647 w 12514185"/>
              <a:gd name="connsiteY566" fmla="*/ 1344549 h 7299599"/>
              <a:gd name="connsiteX567" fmla="*/ 10516970 w 12514185"/>
              <a:gd name="connsiteY567" fmla="*/ 897066 h 7299599"/>
              <a:gd name="connsiteX568" fmla="*/ 10627642 w 12514185"/>
              <a:gd name="connsiteY568" fmla="*/ 1007738 h 7299599"/>
              <a:gd name="connsiteX569" fmla="*/ 10575825 w 12514185"/>
              <a:gd name="connsiteY569" fmla="*/ 1118410 h 7299599"/>
              <a:gd name="connsiteX570" fmla="*/ 10738252 w 12514185"/>
              <a:gd name="connsiteY570" fmla="*/ 1118410 h 7299599"/>
              <a:gd name="connsiteX571" fmla="*/ 10772443 w 12514185"/>
              <a:gd name="connsiteY571" fmla="*/ 1043113 h 7299599"/>
              <a:gd name="connsiteX572" fmla="*/ 10790068 w 12514185"/>
              <a:gd name="connsiteY572" fmla="*/ 966571 h 7299599"/>
              <a:gd name="connsiteX573" fmla="*/ 10632563 w 12514185"/>
              <a:gd name="connsiteY573" fmla="*/ 824198 h 7299599"/>
              <a:gd name="connsiteX574" fmla="*/ 11466742 w 12514185"/>
              <a:gd name="connsiteY574" fmla="*/ 1118534 h 7299599"/>
              <a:gd name="connsiteX575" fmla="*/ 11500871 w 12514185"/>
              <a:gd name="connsiteY575" fmla="*/ 1043237 h 7299599"/>
              <a:gd name="connsiteX576" fmla="*/ 11518558 w 12514185"/>
              <a:gd name="connsiteY576" fmla="*/ 966695 h 7299599"/>
              <a:gd name="connsiteX577" fmla="*/ 11360803 w 12514185"/>
              <a:gd name="connsiteY577" fmla="*/ 824198 h 7299599"/>
              <a:gd name="connsiteX578" fmla="*/ 11225406 w 12514185"/>
              <a:gd name="connsiteY578" fmla="*/ 824198 h 7299599"/>
              <a:gd name="connsiteX579" fmla="*/ 10951374 w 12514185"/>
              <a:gd name="connsiteY579" fmla="*/ 1010229 h 7299599"/>
              <a:gd name="connsiteX580" fmla="*/ 10742051 w 12514185"/>
              <a:gd name="connsiteY580" fmla="*/ 1457587 h 7299599"/>
              <a:gd name="connsiteX581" fmla="*/ 10631379 w 12514185"/>
              <a:gd name="connsiteY581" fmla="*/ 1346915 h 7299599"/>
              <a:gd name="connsiteX582" fmla="*/ 10683195 w 12514185"/>
              <a:gd name="connsiteY582" fmla="*/ 1236244 h 7299599"/>
              <a:gd name="connsiteX583" fmla="*/ 10520707 w 12514185"/>
              <a:gd name="connsiteY583" fmla="*/ 1236244 h 7299599"/>
              <a:gd name="connsiteX584" fmla="*/ 10486578 w 12514185"/>
              <a:gd name="connsiteY584" fmla="*/ 1311602 h 7299599"/>
              <a:gd name="connsiteX585" fmla="*/ 10468890 w 12514185"/>
              <a:gd name="connsiteY585" fmla="*/ 1388082 h 7299599"/>
              <a:gd name="connsiteX586" fmla="*/ 10626708 w 12514185"/>
              <a:gd name="connsiteY586" fmla="*/ 1530579 h 7299599"/>
              <a:gd name="connsiteX587" fmla="*/ 10762042 w 12514185"/>
              <a:gd name="connsiteY587" fmla="*/ 1530579 h 7299599"/>
              <a:gd name="connsiteX588" fmla="*/ 11036386 w 12514185"/>
              <a:gd name="connsiteY588" fmla="*/ 1344549 h 7299599"/>
              <a:gd name="connsiteX589" fmla="*/ 11245959 w 12514185"/>
              <a:gd name="connsiteY589" fmla="*/ 897066 h 7299599"/>
              <a:gd name="connsiteX590" fmla="*/ 11356630 w 12514185"/>
              <a:gd name="connsiteY590" fmla="*/ 1007738 h 7299599"/>
              <a:gd name="connsiteX591" fmla="*/ 11304813 w 12514185"/>
              <a:gd name="connsiteY591" fmla="*/ 1118410 h 7299599"/>
              <a:gd name="connsiteX592" fmla="*/ 12195418 w 12514185"/>
              <a:gd name="connsiteY592" fmla="*/ 1118534 h 7299599"/>
              <a:gd name="connsiteX593" fmla="*/ 12229548 w 12514185"/>
              <a:gd name="connsiteY593" fmla="*/ 1043237 h 7299599"/>
              <a:gd name="connsiteX594" fmla="*/ 12247174 w 12514185"/>
              <a:gd name="connsiteY594" fmla="*/ 966695 h 7299599"/>
              <a:gd name="connsiteX595" fmla="*/ 12089418 w 12514185"/>
              <a:gd name="connsiteY595" fmla="*/ 824198 h 7299599"/>
              <a:gd name="connsiteX596" fmla="*/ 11954021 w 12514185"/>
              <a:gd name="connsiteY596" fmla="*/ 824198 h 7299599"/>
              <a:gd name="connsiteX597" fmla="*/ 11679988 w 12514185"/>
              <a:gd name="connsiteY597" fmla="*/ 1010229 h 7299599"/>
              <a:gd name="connsiteX598" fmla="*/ 11470852 w 12514185"/>
              <a:gd name="connsiteY598" fmla="*/ 1457587 h 7299599"/>
              <a:gd name="connsiteX599" fmla="*/ 11360180 w 12514185"/>
              <a:gd name="connsiteY599" fmla="*/ 1346915 h 7299599"/>
              <a:gd name="connsiteX600" fmla="*/ 11411997 w 12514185"/>
              <a:gd name="connsiteY600" fmla="*/ 1236244 h 7299599"/>
              <a:gd name="connsiteX601" fmla="*/ 11249509 w 12514185"/>
              <a:gd name="connsiteY601" fmla="*/ 1236244 h 7299599"/>
              <a:gd name="connsiteX602" fmla="*/ 11215379 w 12514185"/>
              <a:gd name="connsiteY602" fmla="*/ 1311602 h 7299599"/>
              <a:gd name="connsiteX603" fmla="*/ 11197692 w 12514185"/>
              <a:gd name="connsiteY603" fmla="*/ 1388082 h 7299599"/>
              <a:gd name="connsiteX604" fmla="*/ 11355447 w 12514185"/>
              <a:gd name="connsiteY604" fmla="*/ 1530579 h 7299599"/>
              <a:gd name="connsiteX605" fmla="*/ 11490844 w 12514185"/>
              <a:gd name="connsiteY605" fmla="*/ 1530579 h 7299599"/>
              <a:gd name="connsiteX606" fmla="*/ 11765188 w 12514185"/>
              <a:gd name="connsiteY606" fmla="*/ 1344549 h 7299599"/>
              <a:gd name="connsiteX607" fmla="*/ 11974760 w 12514185"/>
              <a:gd name="connsiteY607" fmla="*/ 897066 h 7299599"/>
              <a:gd name="connsiteX608" fmla="*/ 12085432 w 12514185"/>
              <a:gd name="connsiteY608" fmla="*/ 1007738 h 7299599"/>
              <a:gd name="connsiteX609" fmla="*/ 12033615 w 12514185"/>
              <a:gd name="connsiteY609" fmla="*/ 1118410 h 7299599"/>
              <a:gd name="connsiteX610" fmla="*/ 12408478 w 12514185"/>
              <a:gd name="connsiteY610" fmla="*/ 1010229 h 7299599"/>
              <a:gd name="connsiteX611" fmla="*/ 12199591 w 12514185"/>
              <a:gd name="connsiteY611" fmla="*/ 1457587 h 7299599"/>
              <a:gd name="connsiteX612" fmla="*/ 12088920 w 12514185"/>
              <a:gd name="connsiteY612" fmla="*/ 1346915 h 7299599"/>
              <a:gd name="connsiteX613" fmla="*/ 12140736 w 12514185"/>
              <a:gd name="connsiteY613" fmla="*/ 1236244 h 7299599"/>
              <a:gd name="connsiteX614" fmla="*/ 11978248 w 12514185"/>
              <a:gd name="connsiteY614" fmla="*/ 1236244 h 7299599"/>
              <a:gd name="connsiteX615" fmla="*/ 11944118 w 12514185"/>
              <a:gd name="connsiteY615" fmla="*/ 1311602 h 7299599"/>
              <a:gd name="connsiteX616" fmla="*/ 11926493 w 12514185"/>
              <a:gd name="connsiteY616" fmla="*/ 1388082 h 7299599"/>
              <a:gd name="connsiteX617" fmla="*/ 12084249 w 12514185"/>
              <a:gd name="connsiteY617" fmla="*/ 1530579 h 7299599"/>
              <a:gd name="connsiteX618" fmla="*/ 12219645 w 12514185"/>
              <a:gd name="connsiteY618" fmla="*/ 1530579 h 7299599"/>
              <a:gd name="connsiteX619" fmla="*/ 12513919 w 12514185"/>
              <a:gd name="connsiteY619" fmla="*/ 1234954 h 7299599"/>
              <a:gd name="connsiteX620" fmla="*/ 12409163 w 12514185"/>
              <a:gd name="connsiteY620" fmla="*/ 1010167 h 7299599"/>
              <a:gd name="connsiteX621" fmla="*/ 104800 w 12514185"/>
              <a:gd name="connsiteY621" fmla="*/ 1344611 h 7299599"/>
              <a:gd name="connsiteX622" fmla="*/ 314372 w 12514185"/>
              <a:gd name="connsiteY622" fmla="*/ 897066 h 7299599"/>
              <a:gd name="connsiteX623" fmla="*/ 425044 w 12514185"/>
              <a:gd name="connsiteY623" fmla="*/ 1007738 h 7299599"/>
              <a:gd name="connsiteX624" fmla="*/ 373289 w 12514185"/>
              <a:gd name="connsiteY624" fmla="*/ 1118410 h 7299599"/>
              <a:gd name="connsiteX625" fmla="*/ 535716 w 12514185"/>
              <a:gd name="connsiteY625" fmla="*/ 1118410 h 7299599"/>
              <a:gd name="connsiteX626" fmla="*/ 569907 w 12514185"/>
              <a:gd name="connsiteY626" fmla="*/ 1043113 h 7299599"/>
              <a:gd name="connsiteX627" fmla="*/ 587533 w 12514185"/>
              <a:gd name="connsiteY627" fmla="*/ 966571 h 7299599"/>
              <a:gd name="connsiteX628" fmla="*/ 429777 w 12514185"/>
              <a:gd name="connsiteY628" fmla="*/ 824198 h 7299599"/>
              <a:gd name="connsiteX629" fmla="*/ 294380 w 12514185"/>
              <a:gd name="connsiteY629" fmla="*/ 824198 h 7299599"/>
              <a:gd name="connsiteX630" fmla="*/ 45 w 12514185"/>
              <a:gd name="connsiteY630" fmla="*/ 1118534 h 7299599"/>
              <a:gd name="connsiteX631" fmla="*/ 104800 w 12514185"/>
              <a:gd name="connsiteY631" fmla="*/ 1344611 h 7299599"/>
              <a:gd name="connsiteX632" fmla="*/ 6259940 w 12514185"/>
              <a:gd name="connsiteY632" fmla="*/ 1648351 h 7299599"/>
              <a:gd name="connsiteX633" fmla="*/ 6124481 w 12514185"/>
              <a:gd name="connsiteY633" fmla="*/ 1648351 h 7299599"/>
              <a:gd name="connsiteX634" fmla="*/ 5850449 w 12514185"/>
              <a:gd name="connsiteY634" fmla="*/ 1834381 h 7299599"/>
              <a:gd name="connsiteX635" fmla="*/ 5640440 w 12514185"/>
              <a:gd name="connsiteY635" fmla="*/ 2281802 h 7299599"/>
              <a:gd name="connsiteX636" fmla="*/ 5529768 w 12514185"/>
              <a:gd name="connsiteY636" fmla="*/ 2171130 h 7299599"/>
              <a:gd name="connsiteX637" fmla="*/ 5581586 w 12514185"/>
              <a:gd name="connsiteY637" fmla="*/ 2060458 h 7299599"/>
              <a:gd name="connsiteX638" fmla="*/ 5419284 w 12514185"/>
              <a:gd name="connsiteY638" fmla="*/ 2060458 h 7299599"/>
              <a:gd name="connsiteX639" fmla="*/ 5385092 w 12514185"/>
              <a:gd name="connsiteY639" fmla="*/ 2135755 h 7299599"/>
              <a:gd name="connsiteX640" fmla="*/ 5367404 w 12514185"/>
              <a:gd name="connsiteY640" fmla="*/ 2212297 h 7299599"/>
              <a:gd name="connsiteX641" fmla="*/ 5525160 w 12514185"/>
              <a:gd name="connsiteY641" fmla="*/ 2354794 h 7299599"/>
              <a:gd name="connsiteX642" fmla="*/ 5660557 w 12514185"/>
              <a:gd name="connsiteY642" fmla="*/ 2354794 h 7299599"/>
              <a:gd name="connsiteX643" fmla="*/ 5934589 w 12514185"/>
              <a:gd name="connsiteY643" fmla="*/ 2168763 h 7299599"/>
              <a:gd name="connsiteX644" fmla="*/ 6144162 w 12514185"/>
              <a:gd name="connsiteY644" fmla="*/ 1721343 h 7299599"/>
              <a:gd name="connsiteX645" fmla="*/ 6254833 w 12514185"/>
              <a:gd name="connsiteY645" fmla="*/ 1832015 h 7299599"/>
              <a:gd name="connsiteX646" fmla="*/ 6203016 w 12514185"/>
              <a:gd name="connsiteY646" fmla="*/ 1942687 h 7299599"/>
              <a:gd name="connsiteX647" fmla="*/ 6365505 w 12514185"/>
              <a:gd name="connsiteY647" fmla="*/ 1942687 h 7299599"/>
              <a:gd name="connsiteX648" fmla="*/ 6399635 w 12514185"/>
              <a:gd name="connsiteY648" fmla="*/ 1867328 h 7299599"/>
              <a:gd name="connsiteX649" fmla="*/ 6417322 w 12514185"/>
              <a:gd name="connsiteY649" fmla="*/ 1790848 h 7299599"/>
              <a:gd name="connsiteX650" fmla="*/ 6259940 w 12514185"/>
              <a:gd name="connsiteY650" fmla="*/ 1648351 h 7299599"/>
              <a:gd name="connsiteX651" fmla="*/ 6988617 w 12514185"/>
              <a:gd name="connsiteY651" fmla="*/ 1648351 h 7299599"/>
              <a:gd name="connsiteX652" fmla="*/ 6853220 w 12514185"/>
              <a:gd name="connsiteY652" fmla="*/ 1648351 h 7299599"/>
              <a:gd name="connsiteX653" fmla="*/ 6579188 w 12514185"/>
              <a:gd name="connsiteY653" fmla="*/ 1834381 h 7299599"/>
              <a:gd name="connsiteX654" fmla="*/ 6369616 w 12514185"/>
              <a:gd name="connsiteY654" fmla="*/ 2281802 h 7299599"/>
              <a:gd name="connsiteX655" fmla="*/ 6258944 w 12514185"/>
              <a:gd name="connsiteY655" fmla="*/ 2171130 h 7299599"/>
              <a:gd name="connsiteX656" fmla="*/ 6310699 w 12514185"/>
              <a:gd name="connsiteY656" fmla="*/ 2060458 h 7299599"/>
              <a:gd name="connsiteX657" fmla="*/ 6148085 w 12514185"/>
              <a:gd name="connsiteY657" fmla="*/ 2060458 h 7299599"/>
              <a:gd name="connsiteX658" fmla="*/ 6113769 w 12514185"/>
              <a:gd name="connsiteY658" fmla="*/ 2135755 h 7299599"/>
              <a:gd name="connsiteX659" fmla="*/ 6096144 w 12514185"/>
              <a:gd name="connsiteY659" fmla="*/ 2212297 h 7299599"/>
              <a:gd name="connsiteX660" fmla="*/ 6253899 w 12514185"/>
              <a:gd name="connsiteY660" fmla="*/ 2354794 h 7299599"/>
              <a:gd name="connsiteX661" fmla="*/ 6389296 w 12514185"/>
              <a:gd name="connsiteY661" fmla="*/ 2354794 h 7299599"/>
              <a:gd name="connsiteX662" fmla="*/ 6663328 w 12514185"/>
              <a:gd name="connsiteY662" fmla="*/ 2168763 h 7299599"/>
              <a:gd name="connsiteX663" fmla="*/ 6873586 w 12514185"/>
              <a:gd name="connsiteY663" fmla="*/ 1721343 h 7299599"/>
              <a:gd name="connsiteX664" fmla="*/ 6984258 w 12514185"/>
              <a:gd name="connsiteY664" fmla="*/ 1832015 h 7299599"/>
              <a:gd name="connsiteX665" fmla="*/ 6932503 w 12514185"/>
              <a:gd name="connsiteY665" fmla="*/ 1942687 h 7299599"/>
              <a:gd name="connsiteX666" fmla="*/ 7094930 w 12514185"/>
              <a:gd name="connsiteY666" fmla="*/ 1942687 h 7299599"/>
              <a:gd name="connsiteX667" fmla="*/ 7129121 w 12514185"/>
              <a:gd name="connsiteY667" fmla="*/ 1867328 h 7299599"/>
              <a:gd name="connsiteX668" fmla="*/ 7146746 w 12514185"/>
              <a:gd name="connsiteY668" fmla="*/ 1790848 h 7299599"/>
              <a:gd name="connsiteX669" fmla="*/ 6988679 w 12514185"/>
              <a:gd name="connsiteY669" fmla="*/ 1648351 h 7299599"/>
              <a:gd name="connsiteX670" fmla="*/ 5531263 w 12514185"/>
              <a:gd name="connsiteY670" fmla="*/ 1648351 h 7299599"/>
              <a:gd name="connsiteX671" fmla="*/ 5395742 w 12514185"/>
              <a:gd name="connsiteY671" fmla="*/ 1648351 h 7299599"/>
              <a:gd name="connsiteX672" fmla="*/ 5121398 w 12514185"/>
              <a:gd name="connsiteY672" fmla="*/ 1834381 h 7299599"/>
              <a:gd name="connsiteX673" fmla="*/ 4911763 w 12514185"/>
              <a:gd name="connsiteY673" fmla="*/ 2281802 h 7299599"/>
              <a:gd name="connsiteX674" fmla="*/ 4801092 w 12514185"/>
              <a:gd name="connsiteY674" fmla="*/ 2171130 h 7299599"/>
              <a:gd name="connsiteX675" fmla="*/ 4852909 w 12514185"/>
              <a:gd name="connsiteY675" fmla="*/ 2060458 h 7299599"/>
              <a:gd name="connsiteX676" fmla="*/ 4690482 w 12514185"/>
              <a:gd name="connsiteY676" fmla="*/ 2060458 h 7299599"/>
              <a:gd name="connsiteX677" fmla="*/ 4656415 w 12514185"/>
              <a:gd name="connsiteY677" fmla="*/ 2135755 h 7299599"/>
              <a:gd name="connsiteX678" fmla="*/ 4638790 w 12514185"/>
              <a:gd name="connsiteY678" fmla="*/ 2212297 h 7299599"/>
              <a:gd name="connsiteX679" fmla="*/ 4796545 w 12514185"/>
              <a:gd name="connsiteY679" fmla="*/ 2354794 h 7299599"/>
              <a:gd name="connsiteX680" fmla="*/ 4931942 w 12514185"/>
              <a:gd name="connsiteY680" fmla="*/ 2354794 h 7299599"/>
              <a:gd name="connsiteX681" fmla="*/ 5205974 w 12514185"/>
              <a:gd name="connsiteY681" fmla="*/ 2168763 h 7299599"/>
              <a:gd name="connsiteX682" fmla="*/ 5415547 w 12514185"/>
              <a:gd name="connsiteY682" fmla="*/ 1721343 h 7299599"/>
              <a:gd name="connsiteX683" fmla="*/ 5526218 w 12514185"/>
              <a:gd name="connsiteY683" fmla="*/ 1832015 h 7299599"/>
              <a:gd name="connsiteX684" fmla="*/ 5474464 w 12514185"/>
              <a:gd name="connsiteY684" fmla="*/ 1942687 h 7299599"/>
              <a:gd name="connsiteX685" fmla="*/ 5636890 w 12514185"/>
              <a:gd name="connsiteY685" fmla="*/ 1942687 h 7299599"/>
              <a:gd name="connsiteX686" fmla="*/ 5671082 w 12514185"/>
              <a:gd name="connsiteY686" fmla="*/ 1867328 h 7299599"/>
              <a:gd name="connsiteX687" fmla="*/ 5688707 w 12514185"/>
              <a:gd name="connsiteY687" fmla="*/ 1790848 h 7299599"/>
              <a:gd name="connsiteX688" fmla="*/ 5531139 w 12514185"/>
              <a:gd name="connsiteY688" fmla="*/ 1648351 h 7299599"/>
              <a:gd name="connsiteX689" fmla="*/ 4802586 w 12514185"/>
              <a:gd name="connsiteY689" fmla="*/ 1648351 h 7299599"/>
              <a:gd name="connsiteX690" fmla="*/ 4666940 w 12514185"/>
              <a:gd name="connsiteY690" fmla="*/ 1648351 h 7299599"/>
              <a:gd name="connsiteX691" fmla="*/ 4392908 w 12514185"/>
              <a:gd name="connsiteY691" fmla="*/ 1834381 h 7299599"/>
              <a:gd name="connsiteX692" fmla="*/ 4183086 w 12514185"/>
              <a:gd name="connsiteY692" fmla="*/ 2281802 h 7299599"/>
              <a:gd name="connsiteX693" fmla="*/ 4072415 w 12514185"/>
              <a:gd name="connsiteY693" fmla="*/ 2171130 h 7299599"/>
              <a:gd name="connsiteX694" fmla="*/ 4124232 w 12514185"/>
              <a:gd name="connsiteY694" fmla="*/ 2060458 h 7299599"/>
              <a:gd name="connsiteX695" fmla="*/ 3961743 w 12514185"/>
              <a:gd name="connsiteY695" fmla="*/ 2060458 h 7299599"/>
              <a:gd name="connsiteX696" fmla="*/ 3927738 w 12514185"/>
              <a:gd name="connsiteY696" fmla="*/ 2135755 h 7299599"/>
              <a:gd name="connsiteX697" fmla="*/ 3910050 w 12514185"/>
              <a:gd name="connsiteY697" fmla="*/ 2212297 h 7299599"/>
              <a:gd name="connsiteX698" fmla="*/ 4067806 w 12514185"/>
              <a:gd name="connsiteY698" fmla="*/ 2354794 h 7299599"/>
              <a:gd name="connsiteX699" fmla="*/ 4203203 w 12514185"/>
              <a:gd name="connsiteY699" fmla="*/ 2354794 h 7299599"/>
              <a:gd name="connsiteX700" fmla="*/ 4477235 w 12514185"/>
              <a:gd name="connsiteY700" fmla="*/ 2168763 h 7299599"/>
              <a:gd name="connsiteX701" fmla="*/ 4686808 w 12514185"/>
              <a:gd name="connsiteY701" fmla="*/ 1721343 h 7299599"/>
              <a:gd name="connsiteX702" fmla="*/ 4797480 w 12514185"/>
              <a:gd name="connsiteY702" fmla="*/ 1832015 h 7299599"/>
              <a:gd name="connsiteX703" fmla="*/ 4745663 w 12514185"/>
              <a:gd name="connsiteY703" fmla="*/ 1942687 h 7299599"/>
              <a:gd name="connsiteX704" fmla="*/ 4908151 w 12514185"/>
              <a:gd name="connsiteY704" fmla="*/ 1942687 h 7299599"/>
              <a:gd name="connsiteX705" fmla="*/ 4942281 w 12514185"/>
              <a:gd name="connsiteY705" fmla="*/ 1867328 h 7299599"/>
              <a:gd name="connsiteX706" fmla="*/ 4959968 w 12514185"/>
              <a:gd name="connsiteY706" fmla="*/ 1790848 h 7299599"/>
              <a:gd name="connsiteX707" fmla="*/ 4802337 w 12514185"/>
              <a:gd name="connsiteY707" fmla="*/ 1648351 h 7299599"/>
              <a:gd name="connsiteX708" fmla="*/ 4073909 w 12514185"/>
              <a:gd name="connsiteY708" fmla="*/ 1648351 h 7299599"/>
              <a:gd name="connsiteX709" fmla="*/ 3938201 w 12514185"/>
              <a:gd name="connsiteY709" fmla="*/ 1648351 h 7299599"/>
              <a:gd name="connsiteX710" fmla="*/ 3664169 w 12514185"/>
              <a:gd name="connsiteY710" fmla="*/ 1834381 h 7299599"/>
              <a:gd name="connsiteX711" fmla="*/ 3454409 w 12514185"/>
              <a:gd name="connsiteY711" fmla="*/ 2281802 h 7299599"/>
              <a:gd name="connsiteX712" fmla="*/ 3343738 w 12514185"/>
              <a:gd name="connsiteY712" fmla="*/ 2171130 h 7299599"/>
              <a:gd name="connsiteX713" fmla="*/ 3395555 w 12514185"/>
              <a:gd name="connsiteY713" fmla="*/ 2060458 h 7299599"/>
              <a:gd name="connsiteX714" fmla="*/ 3232941 w 12514185"/>
              <a:gd name="connsiteY714" fmla="*/ 2060458 h 7299599"/>
              <a:gd name="connsiteX715" fmla="*/ 3199061 w 12514185"/>
              <a:gd name="connsiteY715" fmla="*/ 2135755 h 7299599"/>
              <a:gd name="connsiteX716" fmla="*/ 3181374 w 12514185"/>
              <a:gd name="connsiteY716" fmla="*/ 2212297 h 7299599"/>
              <a:gd name="connsiteX717" fmla="*/ 3339191 w 12514185"/>
              <a:gd name="connsiteY717" fmla="*/ 2354794 h 7299599"/>
              <a:gd name="connsiteX718" fmla="*/ 3474339 w 12514185"/>
              <a:gd name="connsiteY718" fmla="*/ 2354794 h 7299599"/>
              <a:gd name="connsiteX719" fmla="*/ 3748371 w 12514185"/>
              <a:gd name="connsiteY719" fmla="*/ 2168763 h 7299599"/>
              <a:gd name="connsiteX720" fmla="*/ 3957944 w 12514185"/>
              <a:gd name="connsiteY720" fmla="*/ 1721343 h 7299599"/>
              <a:gd name="connsiteX721" fmla="*/ 4068616 w 12514185"/>
              <a:gd name="connsiteY721" fmla="*/ 1832015 h 7299599"/>
              <a:gd name="connsiteX722" fmla="*/ 4016798 w 12514185"/>
              <a:gd name="connsiteY722" fmla="*/ 1942687 h 7299599"/>
              <a:gd name="connsiteX723" fmla="*/ 4179287 w 12514185"/>
              <a:gd name="connsiteY723" fmla="*/ 1942687 h 7299599"/>
              <a:gd name="connsiteX724" fmla="*/ 4213417 w 12514185"/>
              <a:gd name="connsiteY724" fmla="*/ 1867328 h 7299599"/>
              <a:gd name="connsiteX725" fmla="*/ 4231105 w 12514185"/>
              <a:gd name="connsiteY725" fmla="*/ 1790848 h 7299599"/>
              <a:gd name="connsiteX726" fmla="*/ 4073598 w 12514185"/>
              <a:gd name="connsiteY726" fmla="*/ 1648351 h 7299599"/>
              <a:gd name="connsiteX727" fmla="*/ 3345232 w 12514185"/>
              <a:gd name="connsiteY727" fmla="*/ 1648351 h 7299599"/>
              <a:gd name="connsiteX728" fmla="*/ 3209400 w 12514185"/>
              <a:gd name="connsiteY728" fmla="*/ 1648351 h 7299599"/>
              <a:gd name="connsiteX729" fmla="*/ 2935367 w 12514185"/>
              <a:gd name="connsiteY729" fmla="*/ 1834381 h 7299599"/>
              <a:gd name="connsiteX730" fmla="*/ 2725732 w 12514185"/>
              <a:gd name="connsiteY730" fmla="*/ 2281802 h 7299599"/>
              <a:gd name="connsiteX731" fmla="*/ 2614874 w 12514185"/>
              <a:gd name="connsiteY731" fmla="*/ 2171130 h 7299599"/>
              <a:gd name="connsiteX732" fmla="*/ 2666629 w 12514185"/>
              <a:gd name="connsiteY732" fmla="*/ 2060458 h 7299599"/>
              <a:gd name="connsiteX733" fmla="*/ 2504202 w 12514185"/>
              <a:gd name="connsiteY733" fmla="*/ 2060458 h 7299599"/>
              <a:gd name="connsiteX734" fmla="*/ 2470010 w 12514185"/>
              <a:gd name="connsiteY734" fmla="*/ 2135755 h 7299599"/>
              <a:gd name="connsiteX735" fmla="*/ 2452385 w 12514185"/>
              <a:gd name="connsiteY735" fmla="*/ 2212297 h 7299599"/>
              <a:gd name="connsiteX736" fmla="*/ 2610141 w 12514185"/>
              <a:gd name="connsiteY736" fmla="*/ 2354794 h 7299599"/>
              <a:gd name="connsiteX737" fmla="*/ 2745537 w 12514185"/>
              <a:gd name="connsiteY737" fmla="*/ 2354794 h 7299599"/>
              <a:gd name="connsiteX738" fmla="*/ 3019881 w 12514185"/>
              <a:gd name="connsiteY738" fmla="*/ 2168763 h 7299599"/>
              <a:gd name="connsiteX739" fmla="*/ 3229454 w 12514185"/>
              <a:gd name="connsiteY739" fmla="*/ 1721343 h 7299599"/>
              <a:gd name="connsiteX740" fmla="*/ 3340125 w 12514185"/>
              <a:gd name="connsiteY740" fmla="*/ 1832015 h 7299599"/>
              <a:gd name="connsiteX741" fmla="*/ 3288308 w 12514185"/>
              <a:gd name="connsiteY741" fmla="*/ 1942687 h 7299599"/>
              <a:gd name="connsiteX742" fmla="*/ 3450797 w 12514185"/>
              <a:gd name="connsiteY742" fmla="*/ 1942687 h 7299599"/>
              <a:gd name="connsiteX743" fmla="*/ 3484927 w 12514185"/>
              <a:gd name="connsiteY743" fmla="*/ 1867328 h 7299599"/>
              <a:gd name="connsiteX744" fmla="*/ 3502552 w 12514185"/>
              <a:gd name="connsiteY744" fmla="*/ 1790848 h 7299599"/>
              <a:gd name="connsiteX745" fmla="*/ 3344796 w 12514185"/>
              <a:gd name="connsiteY745" fmla="*/ 1648351 h 7299599"/>
              <a:gd name="connsiteX746" fmla="*/ 2616555 w 12514185"/>
              <a:gd name="connsiteY746" fmla="*/ 1648351 h 7299599"/>
              <a:gd name="connsiteX747" fmla="*/ 2480660 w 12514185"/>
              <a:gd name="connsiteY747" fmla="*/ 1648351 h 7299599"/>
              <a:gd name="connsiteX748" fmla="*/ 2206628 w 12514185"/>
              <a:gd name="connsiteY748" fmla="*/ 1834381 h 7299599"/>
              <a:gd name="connsiteX749" fmla="*/ 1997055 w 12514185"/>
              <a:gd name="connsiteY749" fmla="*/ 2281802 h 7299599"/>
              <a:gd name="connsiteX750" fmla="*/ 1886384 w 12514185"/>
              <a:gd name="connsiteY750" fmla="*/ 2171130 h 7299599"/>
              <a:gd name="connsiteX751" fmla="*/ 1938201 w 12514185"/>
              <a:gd name="connsiteY751" fmla="*/ 2060458 h 7299599"/>
              <a:gd name="connsiteX752" fmla="*/ 1775401 w 12514185"/>
              <a:gd name="connsiteY752" fmla="*/ 2060458 h 7299599"/>
              <a:gd name="connsiteX753" fmla="*/ 1741271 w 12514185"/>
              <a:gd name="connsiteY753" fmla="*/ 2135755 h 7299599"/>
              <a:gd name="connsiteX754" fmla="*/ 1723584 w 12514185"/>
              <a:gd name="connsiteY754" fmla="*/ 2212297 h 7299599"/>
              <a:gd name="connsiteX755" fmla="*/ 1881339 w 12514185"/>
              <a:gd name="connsiteY755" fmla="*/ 2354794 h 7299599"/>
              <a:gd name="connsiteX756" fmla="*/ 2016736 w 12514185"/>
              <a:gd name="connsiteY756" fmla="*/ 2354794 h 7299599"/>
              <a:gd name="connsiteX757" fmla="*/ 2290768 w 12514185"/>
              <a:gd name="connsiteY757" fmla="*/ 2168763 h 7299599"/>
              <a:gd name="connsiteX758" fmla="*/ 2500341 w 12514185"/>
              <a:gd name="connsiteY758" fmla="*/ 1721343 h 7299599"/>
              <a:gd name="connsiteX759" fmla="*/ 2611012 w 12514185"/>
              <a:gd name="connsiteY759" fmla="*/ 1832015 h 7299599"/>
              <a:gd name="connsiteX760" fmla="*/ 2559196 w 12514185"/>
              <a:gd name="connsiteY760" fmla="*/ 1942687 h 7299599"/>
              <a:gd name="connsiteX761" fmla="*/ 2721996 w 12514185"/>
              <a:gd name="connsiteY761" fmla="*/ 1942687 h 7299599"/>
              <a:gd name="connsiteX762" fmla="*/ 2756125 w 12514185"/>
              <a:gd name="connsiteY762" fmla="*/ 1867328 h 7299599"/>
              <a:gd name="connsiteX763" fmla="*/ 2773813 w 12514185"/>
              <a:gd name="connsiteY763" fmla="*/ 1790848 h 7299599"/>
              <a:gd name="connsiteX764" fmla="*/ 2616057 w 12514185"/>
              <a:gd name="connsiteY764" fmla="*/ 1648351 h 7299599"/>
              <a:gd name="connsiteX765" fmla="*/ 1047097 w 12514185"/>
              <a:gd name="connsiteY765" fmla="*/ 2060458 h 7299599"/>
              <a:gd name="connsiteX766" fmla="*/ 1012968 w 12514185"/>
              <a:gd name="connsiteY766" fmla="*/ 2135755 h 7299599"/>
              <a:gd name="connsiteX767" fmla="*/ 995343 w 12514185"/>
              <a:gd name="connsiteY767" fmla="*/ 2212297 h 7299599"/>
              <a:gd name="connsiteX768" fmla="*/ 1153098 w 12514185"/>
              <a:gd name="connsiteY768" fmla="*/ 2354794 h 7299599"/>
              <a:gd name="connsiteX769" fmla="*/ 1288495 w 12514185"/>
              <a:gd name="connsiteY769" fmla="*/ 2354794 h 7299599"/>
              <a:gd name="connsiteX770" fmla="*/ 1562527 w 12514185"/>
              <a:gd name="connsiteY770" fmla="*/ 2168763 h 7299599"/>
              <a:gd name="connsiteX771" fmla="*/ 1772100 w 12514185"/>
              <a:gd name="connsiteY771" fmla="*/ 1721343 h 7299599"/>
              <a:gd name="connsiteX772" fmla="*/ 1882771 w 12514185"/>
              <a:gd name="connsiteY772" fmla="*/ 1832015 h 7299599"/>
              <a:gd name="connsiteX773" fmla="*/ 1830955 w 12514185"/>
              <a:gd name="connsiteY773" fmla="*/ 1942687 h 7299599"/>
              <a:gd name="connsiteX774" fmla="*/ 1993443 w 12514185"/>
              <a:gd name="connsiteY774" fmla="*/ 1942687 h 7299599"/>
              <a:gd name="connsiteX775" fmla="*/ 2027573 w 12514185"/>
              <a:gd name="connsiteY775" fmla="*/ 1867328 h 7299599"/>
              <a:gd name="connsiteX776" fmla="*/ 2045260 w 12514185"/>
              <a:gd name="connsiteY776" fmla="*/ 1790848 h 7299599"/>
              <a:gd name="connsiteX777" fmla="*/ 1887505 w 12514185"/>
              <a:gd name="connsiteY777" fmla="*/ 1648351 h 7299599"/>
              <a:gd name="connsiteX778" fmla="*/ 1751859 w 12514185"/>
              <a:gd name="connsiteY778" fmla="*/ 1648351 h 7299599"/>
              <a:gd name="connsiteX779" fmla="*/ 1477826 w 12514185"/>
              <a:gd name="connsiteY779" fmla="*/ 1834381 h 7299599"/>
              <a:gd name="connsiteX780" fmla="*/ 1268254 w 12514185"/>
              <a:gd name="connsiteY780" fmla="*/ 2281802 h 7299599"/>
              <a:gd name="connsiteX781" fmla="*/ 1157582 w 12514185"/>
              <a:gd name="connsiteY781" fmla="*/ 2171130 h 7299599"/>
              <a:gd name="connsiteX782" fmla="*/ 1209399 w 12514185"/>
              <a:gd name="connsiteY782" fmla="*/ 2060458 h 7299599"/>
              <a:gd name="connsiteX783" fmla="*/ 318420 w 12514185"/>
              <a:gd name="connsiteY783" fmla="*/ 2060458 h 7299599"/>
              <a:gd name="connsiteX784" fmla="*/ 283730 w 12514185"/>
              <a:gd name="connsiteY784" fmla="*/ 2135755 h 7299599"/>
              <a:gd name="connsiteX785" fmla="*/ 266043 w 12514185"/>
              <a:gd name="connsiteY785" fmla="*/ 2212297 h 7299599"/>
              <a:gd name="connsiteX786" fmla="*/ 423798 w 12514185"/>
              <a:gd name="connsiteY786" fmla="*/ 2354794 h 7299599"/>
              <a:gd name="connsiteX787" fmla="*/ 559195 w 12514185"/>
              <a:gd name="connsiteY787" fmla="*/ 2354794 h 7299599"/>
              <a:gd name="connsiteX788" fmla="*/ 833539 w 12514185"/>
              <a:gd name="connsiteY788" fmla="*/ 2168763 h 7299599"/>
              <a:gd name="connsiteX789" fmla="*/ 1043111 w 12514185"/>
              <a:gd name="connsiteY789" fmla="*/ 1721343 h 7299599"/>
              <a:gd name="connsiteX790" fmla="*/ 1153783 w 12514185"/>
              <a:gd name="connsiteY790" fmla="*/ 1832015 h 7299599"/>
              <a:gd name="connsiteX791" fmla="*/ 1101966 w 12514185"/>
              <a:gd name="connsiteY791" fmla="*/ 1942687 h 7299599"/>
              <a:gd name="connsiteX792" fmla="*/ 1264455 w 12514185"/>
              <a:gd name="connsiteY792" fmla="*/ 1942687 h 7299599"/>
              <a:gd name="connsiteX793" fmla="*/ 1298584 w 12514185"/>
              <a:gd name="connsiteY793" fmla="*/ 1867328 h 7299599"/>
              <a:gd name="connsiteX794" fmla="*/ 1316272 w 12514185"/>
              <a:gd name="connsiteY794" fmla="*/ 1790848 h 7299599"/>
              <a:gd name="connsiteX795" fmla="*/ 1158454 w 12514185"/>
              <a:gd name="connsiteY795" fmla="*/ 1648351 h 7299599"/>
              <a:gd name="connsiteX796" fmla="*/ 1023057 w 12514185"/>
              <a:gd name="connsiteY796" fmla="*/ 1648351 h 7299599"/>
              <a:gd name="connsiteX797" fmla="*/ 749025 w 12514185"/>
              <a:gd name="connsiteY797" fmla="*/ 1834381 h 7299599"/>
              <a:gd name="connsiteX798" fmla="*/ 539203 w 12514185"/>
              <a:gd name="connsiteY798" fmla="*/ 2281802 h 7299599"/>
              <a:gd name="connsiteX799" fmla="*/ 428532 w 12514185"/>
              <a:gd name="connsiteY799" fmla="*/ 2171130 h 7299599"/>
              <a:gd name="connsiteX800" fmla="*/ 480349 w 12514185"/>
              <a:gd name="connsiteY800" fmla="*/ 2060458 h 7299599"/>
              <a:gd name="connsiteX801" fmla="*/ 7717481 w 12514185"/>
              <a:gd name="connsiteY801" fmla="*/ 1648351 h 7299599"/>
              <a:gd name="connsiteX802" fmla="*/ 7582084 w 12514185"/>
              <a:gd name="connsiteY802" fmla="*/ 1648351 h 7299599"/>
              <a:gd name="connsiteX803" fmla="*/ 7308052 w 12514185"/>
              <a:gd name="connsiteY803" fmla="*/ 1834381 h 7299599"/>
              <a:gd name="connsiteX804" fmla="*/ 7098479 w 12514185"/>
              <a:gd name="connsiteY804" fmla="*/ 2281802 h 7299599"/>
              <a:gd name="connsiteX805" fmla="*/ 6987807 w 12514185"/>
              <a:gd name="connsiteY805" fmla="*/ 2171130 h 7299599"/>
              <a:gd name="connsiteX806" fmla="*/ 7039625 w 12514185"/>
              <a:gd name="connsiteY806" fmla="*/ 2060458 h 7299599"/>
              <a:gd name="connsiteX807" fmla="*/ 6877136 w 12514185"/>
              <a:gd name="connsiteY807" fmla="*/ 2060458 h 7299599"/>
              <a:gd name="connsiteX808" fmla="*/ 6842446 w 12514185"/>
              <a:gd name="connsiteY808" fmla="*/ 2135755 h 7299599"/>
              <a:gd name="connsiteX809" fmla="*/ 6824759 w 12514185"/>
              <a:gd name="connsiteY809" fmla="*/ 2212297 h 7299599"/>
              <a:gd name="connsiteX810" fmla="*/ 6982576 w 12514185"/>
              <a:gd name="connsiteY810" fmla="*/ 2354794 h 7299599"/>
              <a:gd name="connsiteX811" fmla="*/ 7117973 w 12514185"/>
              <a:gd name="connsiteY811" fmla="*/ 2354794 h 7299599"/>
              <a:gd name="connsiteX812" fmla="*/ 7392005 w 12514185"/>
              <a:gd name="connsiteY812" fmla="*/ 2168763 h 7299599"/>
              <a:gd name="connsiteX813" fmla="*/ 7602263 w 12514185"/>
              <a:gd name="connsiteY813" fmla="*/ 1721343 h 7299599"/>
              <a:gd name="connsiteX814" fmla="*/ 7712935 w 12514185"/>
              <a:gd name="connsiteY814" fmla="*/ 1832015 h 7299599"/>
              <a:gd name="connsiteX815" fmla="*/ 7661117 w 12514185"/>
              <a:gd name="connsiteY815" fmla="*/ 1942687 h 7299599"/>
              <a:gd name="connsiteX816" fmla="*/ 7823606 w 12514185"/>
              <a:gd name="connsiteY816" fmla="*/ 1942687 h 7299599"/>
              <a:gd name="connsiteX817" fmla="*/ 7857736 w 12514185"/>
              <a:gd name="connsiteY817" fmla="*/ 1867328 h 7299599"/>
              <a:gd name="connsiteX818" fmla="*/ 7875423 w 12514185"/>
              <a:gd name="connsiteY818" fmla="*/ 1790848 h 7299599"/>
              <a:gd name="connsiteX819" fmla="*/ 7717481 w 12514185"/>
              <a:gd name="connsiteY819" fmla="*/ 1648351 h 7299599"/>
              <a:gd name="connsiteX820" fmla="*/ 8446158 w 12514185"/>
              <a:gd name="connsiteY820" fmla="*/ 1648351 h 7299599"/>
              <a:gd name="connsiteX821" fmla="*/ 8310761 w 12514185"/>
              <a:gd name="connsiteY821" fmla="*/ 1648351 h 7299599"/>
              <a:gd name="connsiteX822" fmla="*/ 8036729 w 12514185"/>
              <a:gd name="connsiteY822" fmla="*/ 1834381 h 7299599"/>
              <a:gd name="connsiteX823" fmla="*/ 7827156 w 12514185"/>
              <a:gd name="connsiteY823" fmla="*/ 2281802 h 7299599"/>
              <a:gd name="connsiteX824" fmla="*/ 7716484 w 12514185"/>
              <a:gd name="connsiteY824" fmla="*/ 2171130 h 7299599"/>
              <a:gd name="connsiteX825" fmla="*/ 7768302 w 12514185"/>
              <a:gd name="connsiteY825" fmla="*/ 2060458 h 7299599"/>
              <a:gd name="connsiteX826" fmla="*/ 7605812 w 12514185"/>
              <a:gd name="connsiteY826" fmla="*/ 2060458 h 7299599"/>
              <a:gd name="connsiteX827" fmla="*/ 7571683 w 12514185"/>
              <a:gd name="connsiteY827" fmla="*/ 2135755 h 7299599"/>
              <a:gd name="connsiteX828" fmla="*/ 7553996 w 12514185"/>
              <a:gd name="connsiteY828" fmla="*/ 2212297 h 7299599"/>
              <a:gd name="connsiteX829" fmla="*/ 7711751 w 12514185"/>
              <a:gd name="connsiteY829" fmla="*/ 2354794 h 7299599"/>
              <a:gd name="connsiteX830" fmla="*/ 7847148 w 12514185"/>
              <a:gd name="connsiteY830" fmla="*/ 2354794 h 7299599"/>
              <a:gd name="connsiteX831" fmla="*/ 8121180 w 12514185"/>
              <a:gd name="connsiteY831" fmla="*/ 2168763 h 7299599"/>
              <a:gd name="connsiteX832" fmla="*/ 8330940 w 12514185"/>
              <a:gd name="connsiteY832" fmla="*/ 1721343 h 7299599"/>
              <a:gd name="connsiteX833" fmla="*/ 8441611 w 12514185"/>
              <a:gd name="connsiteY833" fmla="*/ 1832015 h 7299599"/>
              <a:gd name="connsiteX834" fmla="*/ 8389794 w 12514185"/>
              <a:gd name="connsiteY834" fmla="*/ 1942687 h 7299599"/>
              <a:gd name="connsiteX835" fmla="*/ 8552283 w 12514185"/>
              <a:gd name="connsiteY835" fmla="*/ 1942687 h 7299599"/>
              <a:gd name="connsiteX836" fmla="*/ 8586413 w 12514185"/>
              <a:gd name="connsiteY836" fmla="*/ 1867328 h 7299599"/>
              <a:gd name="connsiteX837" fmla="*/ 8604038 w 12514185"/>
              <a:gd name="connsiteY837" fmla="*/ 1790848 h 7299599"/>
              <a:gd name="connsiteX838" fmla="*/ 8446220 w 12514185"/>
              <a:gd name="connsiteY838" fmla="*/ 1648351 h 7299599"/>
              <a:gd name="connsiteX839" fmla="*/ 9174835 w 12514185"/>
              <a:gd name="connsiteY839" fmla="*/ 1648351 h 7299599"/>
              <a:gd name="connsiteX840" fmla="*/ 9039438 w 12514185"/>
              <a:gd name="connsiteY840" fmla="*/ 1648351 h 7299599"/>
              <a:gd name="connsiteX841" fmla="*/ 8765405 w 12514185"/>
              <a:gd name="connsiteY841" fmla="*/ 1834381 h 7299599"/>
              <a:gd name="connsiteX842" fmla="*/ 8555833 w 12514185"/>
              <a:gd name="connsiteY842" fmla="*/ 2281802 h 7299599"/>
              <a:gd name="connsiteX843" fmla="*/ 8445161 w 12514185"/>
              <a:gd name="connsiteY843" fmla="*/ 2171130 h 7299599"/>
              <a:gd name="connsiteX844" fmla="*/ 8496978 w 12514185"/>
              <a:gd name="connsiteY844" fmla="*/ 2060458 h 7299599"/>
              <a:gd name="connsiteX845" fmla="*/ 8334489 w 12514185"/>
              <a:gd name="connsiteY845" fmla="*/ 2060458 h 7299599"/>
              <a:gd name="connsiteX846" fmla="*/ 8300360 w 12514185"/>
              <a:gd name="connsiteY846" fmla="*/ 2135755 h 7299599"/>
              <a:gd name="connsiteX847" fmla="*/ 8282735 w 12514185"/>
              <a:gd name="connsiteY847" fmla="*/ 2212297 h 7299599"/>
              <a:gd name="connsiteX848" fmla="*/ 8440490 w 12514185"/>
              <a:gd name="connsiteY848" fmla="*/ 2354794 h 7299599"/>
              <a:gd name="connsiteX849" fmla="*/ 8575887 w 12514185"/>
              <a:gd name="connsiteY849" fmla="*/ 2354794 h 7299599"/>
              <a:gd name="connsiteX850" fmla="*/ 8849919 w 12514185"/>
              <a:gd name="connsiteY850" fmla="*/ 2168763 h 7299599"/>
              <a:gd name="connsiteX851" fmla="*/ 9059616 w 12514185"/>
              <a:gd name="connsiteY851" fmla="*/ 1721343 h 7299599"/>
              <a:gd name="connsiteX852" fmla="*/ 9170288 w 12514185"/>
              <a:gd name="connsiteY852" fmla="*/ 1832015 h 7299599"/>
              <a:gd name="connsiteX853" fmla="*/ 9118471 w 12514185"/>
              <a:gd name="connsiteY853" fmla="*/ 1942687 h 7299599"/>
              <a:gd name="connsiteX854" fmla="*/ 9280960 w 12514185"/>
              <a:gd name="connsiteY854" fmla="*/ 1942687 h 7299599"/>
              <a:gd name="connsiteX855" fmla="*/ 9315152 w 12514185"/>
              <a:gd name="connsiteY855" fmla="*/ 1867328 h 7299599"/>
              <a:gd name="connsiteX856" fmla="*/ 9332777 w 12514185"/>
              <a:gd name="connsiteY856" fmla="*/ 1790848 h 7299599"/>
              <a:gd name="connsiteX857" fmla="*/ 9175022 w 12514185"/>
              <a:gd name="connsiteY857" fmla="*/ 1648351 h 7299599"/>
              <a:gd name="connsiteX858" fmla="*/ 9903512 w 12514185"/>
              <a:gd name="connsiteY858" fmla="*/ 1648351 h 7299599"/>
              <a:gd name="connsiteX859" fmla="*/ 9768115 w 12514185"/>
              <a:gd name="connsiteY859" fmla="*/ 1648351 h 7299599"/>
              <a:gd name="connsiteX860" fmla="*/ 9494082 w 12514185"/>
              <a:gd name="connsiteY860" fmla="*/ 1834381 h 7299599"/>
              <a:gd name="connsiteX861" fmla="*/ 9284510 w 12514185"/>
              <a:gd name="connsiteY861" fmla="*/ 2281802 h 7299599"/>
              <a:gd name="connsiteX862" fmla="*/ 9173838 w 12514185"/>
              <a:gd name="connsiteY862" fmla="*/ 2171130 h 7299599"/>
              <a:gd name="connsiteX863" fmla="*/ 9225655 w 12514185"/>
              <a:gd name="connsiteY863" fmla="*/ 2060458 h 7299599"/>
              <a:gd name="connsiteX864" fmla="*/ 9063166 w 12514185"/>
              <a:gd name="connsiteY864" fmla="*/ 2060458 h 7299599"/>
              <a:gd name="connsiteX865" fmla="*/ 9029037 w 12514185"/>
              <a:gd name="connsiteY865" fmla="*/ 2135755 h 7299599"/>
              <a:gd name="connsiteX866" fmla="*/ 9011349 w 12514185"/>
              <a:gd name="connsiteY866" fmla="*/ 2212297 h 7299599"/>
              <a:gd name="connsiteX867" fmla="*/ 9169105 w 12514185"/>
              <a:gd name="connsiteY867" fmla="*/ 2354794 h 7299599"/>
              <a:gd name="connsiteX868" fmla="*/ 9304501 w 12514185"/>
              <a:gd name="connsiteY868" fmla="*/ 2354794 h 7299599"/>
              <a:gd name="connsiteX869" fmla="*/ 9578534 w 12514185"/>
              <a:gd name="connsiteY869" fmla="*/ 2168763 h 7299599"/>
              <a:gd name="connsiteX870" fmla="*/ 9788293 w 12514185"/>
              <a:gd name="connsiteY870" fmla="*/ 1721343 h 7299599"/>
              <a:gd name="connsiteX871" fmla="*/ 9898965 w 12514185"/>
              <a:gd name="connsiteY871" fmla="*/ 1832015 h 7299599"/>
              <a:gd name="connsiteX872" fmla="*/ 9847148 w 12514185"/>
              <a:gd name="connsiteY872" fmla="*/ 1942687 h 7299599"/>
              <a:gd name="connsiteX873" fmla="*/ 10009637 w 12514185"/>
              <a:gd name="connsiteY873" fmla="*/ 1942687 h 7299599"/>
              <a:gd name="connsiteX874" fmla="*/ 10043766 w 12514185"/>
              <a:gd name="connsiteY874" fmla="*/ 1867328 h 7299599"/>
              <a:gd name="connsiteX875" fmla="*/ 10061454 w 12514185"/>
              <a:gd name="connsiteY875" fmla="*/ 1790848 h 7299599"/>
              <a:gd name="connsiteX876" fmla="*/ 9903823 w 12514185"/>
              <a:gd name="connsiteY876" fmla="*/ 1648351 h 7299599"/>
              <a:gd name="connsiteX877" fmla="*/ 10738065 w 12514185"/>
              <a:gd name="connsiteY877" fmla="*/ 1942687 h 7299599"/>
              <a:gd name="connsiteX878" fmla="*/ 10772256 w 12514185"/>
              <a:gd name="connsiteY878" fmla="*/ 1867328 h 7299599"/>
              <a:gd name="connsiteX879" fmla="*/ 10789881 w 12514185"/>
              <a:gd name="connsiteY879" fmla="*/ 1790848 h 7299599"/>
              <a:gd name="connsiteX880" fmla="*/ 10632126 w 12514185"/>
              <a:gd name="connsiteY880" fmla="*/ 1648351 h 7299599"/>
              <a:gd name="connsiteX881" fmla="*/ 10496729 w 12514185"/>
              <a:gd name="connsiteY881" fmla="*/ 1648351 h 7299599"/>
              <a:gd name="connsiteX882" fmla="*/ 10222697 w 12514185"/>
              <a:gd name="connsiteY882" fmla="*/ 1834381 h 7299599"/>
              <a:gd name="connsiteX883" fmla="*/ 10013124 w 12514185"/>
              <a:gd name="connsiteY883" fmla="*/ 2281802 h 7299599"/>
              <a:gd name="connsiteX884" fmla="*/ 9902452 w 12514185"/>
              <a:gd name="connsiteY884" fmla="*/ 2171130 h 7299599"/>
              <a:gd name="connsiteX885" fmla="*/ 9954208 w 12514185"/>
              <a:gd name="connsiteY885" fmla="*/ 2060458 h 7299599"/>
              <a:gd name="connsiteX886" fmla="*/ 9791781 w 12514185"/>
              <a:gd name="connsiteY886" fmla="*/ 2060458 h 7299599"/>
              <a:gd name="connsiteX887" fmla="*/ 9757589 w 12514185"/>
              <a:gd name="connsiteY887" fmla="*/ 2135755 h 7299599"/>
              <a:gd name="connsiteX888" fmla="*/ 9739964 w 12514185"/>
              <a:gd name="connsiteY888" fmla="*/ 2212297 h 7299599"/>
              <a:gd name="connsiteX889" fmla="*/ 9897719 w 12514185"/>
              <a:gd name="connsiteY889" fmla="*/ 2354794 h 7299599"/>
              <a:gd name="connsiteX890" fmla="*/ 10033117 w 12514185"/>
              <a:gd name="connsiteY890" fmla="*/ 2354794 h 7299599"/>
              <a:gd name="connsiteX891" fmla="*/ 10307460 w 12514185"/>
              <a:gd name="connsiteY891" fmla="*/ 2168763 h 7299599"/>
              <a:gd name="connsiteX892" fmla="*/ 10516970 w 12514185"/>
              <a:gd name="connsiteY892" fmla="*/ 1721343 h 7299599"/>
              <a:gd name="connsiteX893" fmla="*/ 10627642 w 12514185"/>
              <a:gd name="connsiteY893" fmla="*/ 1832015 h 7299599"/>
              <a:gd name="connsiteX894" fmla="*/ 10575825 w 12514185"/>
              <a:gd name="connsiteY894" fmla="*/ 1942687 h 7299599"/>
              <a:gd name="connsiteX895" fmla="*/ 11466742 w 12514185"/>
              <a:gd name="connsiteY895" fmla="*/ 1942687 h 7299599"/>
              <a:gd name="connsiteX896" fmla="*/ 11500871 w 12514185"/>
              <a:gd name="connsiteY896" fmla="*/ 1867328 h 7299599"/>
              <a:gd name="connsiteX897" fmla="*/ 11518558 w 12514185"/>
              <a:gd name="connsiteY897" fmla="*/ 1790848 h 7299599"/>
              <a:gd name="connsiteX898" fmla="*/ 11360803 w 12514185"/>
              <a:gd name="connsiteY898" fmla="*/ 1648351 h 7299599"/>
              <a:gd name="connsiteX899" fmla="*/ 11225406 w 12514185"/>
              <a:gd name="connsiteY899" fmla="*/ 1648351 h 7299599"/>
              <a:gd name="connsiteX900" fmla="*/ 10951374 w 12514185"/>
              <a:gd name="connsiteY900" fmla="*/ 1834381 h 7299599"/>
              <a:gd name="connsiteX901" fmla="*/ 10741801 w 12514185"/>
              <a:gd name="connsiteY901" fmla="*/ 2281802 h 7299599"/>
              <a:gd name="connsiteX902" fmla="*/ 10631129 w 12514185"/>
              <a:gd name="connsiteY902" fmla="*/ 2171130 h 7299599"/>
              <a:gd name="connsiteX903" fmla="*/ 10682947 w 12514185"/>
              <a:gd name="connsiteY903" fmla="*/ 2060458 h 7299599"/>
              <a:gd name="connsiteX904" fmla="*/ 10520707 w 12514185"/>
              <a:gd name="connsiteY904" fmla="*/ 2060458 h 7299599"/>
              <a:gd name="connsiteX905" fmla="*/ 10486578 w 12514185"/>
              <a:gd name="connsiteY905" fmla="*/ 2135755 h 7299599"/>
              <a:gd name="connsiteX906" fmla="*/ 10468890 w 12514185"/>
              <a:gd name="connsiteY906" fmla="*/ 2212297 h 7299599"/>
              <a:gd name="connsiteX907" fmla="*/ 10626708 w 12514185"/>
              <a:gd name="connsiteY907" fmla="*/ 2354794 h 7299599"/>
              <a:gd name="connsiteX908" fmla="*/ 10762042 w 12514185"/>
              <a:gd name="connsiteY908" fmla="*/ 2354794 h 7299599"/>
              <a:gd name="connsiteX909" fmla="*/ 11036386 w 12514185"/>
              <a:gd name="connsiteY909" fmla="*/ 2168763 h 7299599"/>
              <a:gd name="connsiteX910" fmla="*/ 11245959 w 12514185"/>
              <a:gd name="connsiteY910" fmla="*/ 1721343 h 7299599"/>
              <a:gd name="connsiteX911" fmla="*/ 11356630 w 12514185"/>
              <a:gd name="connsiteY911" fmla="*/ 1832015 h 7299599"/>
              <a:gd name="connsiteX912" fmla="*/ 11304813 w 12514185"/>
              <a:gd name="connsiteY912" fmla="*/ 1942687 h 7299599"/>
              <a:gd name="connsiteX913" fmla="*/ 12195418 w 12514185"/>
              <a:gd name="connsiteY913" fmla="*/ 1942687 h 7299599"/>
              <a:gd name="connsiteX914" fmla="*/ 12229548 w 12514185"/>
              <a:gd name="connsiteY914" fmla="*/ 1867328 h 7299599"/>
              <a:gd name="connsiteX915" fmla="*/ 12247174 w 12514185"/>
              <a:gd name="connsiteY915" fmla="*/ 1790848 h 7299599"/>
              <a:gd name="connsiteX916" fmla="*/ 12089418 w 12514185"/>
              <a:gd name="connsiteY916" fmla="*/ 1648351 h 7299599"/>
              <a:gd name="connsiteX917" fmla="*/ 11954021 w 12514185"/>
              <a:gd name="connsiteY917" fmla="*/ 1648351 h 7299599"/>
              <a:gd name="connsiteX918" fmla="*/ 11679988 w 12514185"/>
              <a:gd name="connsiteY918" fmla="*/ 1834381 h 7299599"/>
              <a:gd name="connsiteX919" fmla="*/ 11470416 w 12514185"/>
              <a:gd name="connsiteY919" fmla="*/ 2281802 h 7299599"/>
              <a:gd name="connsiteX920" fmla="*/ 11359744 w 12514185"/>
              <a:gd name="connsiteY920" fmla="*/ 2171130 h 7299599"/>
              <a:gd name="connsiteX921" fmla="*/ 11411561 w 12514185"/>
              <a:gd name="connsiteY921" fmla="*/ 2060458 h 7299599"/>
              <a:gd name="connsiteX922" fmla="*/ 11249073 w 12514185"/>
              <a:gd name="connsiteY922" fmla="*/ 2060458 h 7299599"/>
              <a:gd name="connsiteX923" fmla="*/ 11214943 w 12514185"/>
              <a:gd name="connsiteY923" fmla="*/ 2135755 h 7299599"/>
              <a:gd name="connsiteX924" fmla="*/ 11197255 w 12514185"/>
              <a:gd name="connsiteY924" fmla="*/ 2212297 h 7299599"/>
              <a:gd name="connsiteX925" fmla="*/ 11355011 w 12514185"/>
              <a:gd name="connsiteY925" fmla="*/ 2354794 h 7299599"/>
              <a:gd name="connsiteX926" fmla="*/ 11490408 w 12514185"/>
              <a:gd name="connsiteY926" fmla="*/ 2354794 h 7299599"/>
              <a:gd name="connsiteX927" fmla="*/ 11764752 w 12514185"/>
              <a:gd name="connsiteY927" fmla="*/ 2168763 h 7299599"/>
              <a:gd name="connsiteX928" fmla="*/ 11974324 w 12514185"/>
              <a:gd name="connsiteY928" fmla="*/ 1721343 h 7299599"/>
              <a:gd name="connsiteX929" fmla="*/ 12084996 w 12514185"/>
              <a:gd name="connsiteY929" fmla="*/ 1832015 h 7299599"/>
              <a:gd name="connsiteX930" fmla="*/ 12033179 w 12514185"/>
              <a:gd name="connsiteY930" fmla="*/ 1942687 h 7299599"/>
              <a:gd name="connsiteX931" fmla="*/ 12408478 w 12514185"/>
              <a:gd name="connsiteY931" fmla="*/ 1834381 h 7299599"/>
              <a:gd name="connsiteX932" fmla="*/ 12198907 w 12514185"/>
              <a:gd name="connsiteY932" fmla="*/ 2281802 h 7299599"/>
              <a:gd name="connsiteX933" fmla="*/ 12088235 w 12514185"/>
              <a:gd name="connsiteY933" fmla="*/ 2171130 h 7299599"/>
              <a:gd name="connsiteX934" fmla="*/ 12140051 w 12514185"/>
              <a:gd name="connsiteY934" fmla="*/ 2060458 h 7299599"/>
              <a:gd name="connsiteX935" fmla="*/ 11977563 w 12514185"/>
              <a:gd name="connsiteY935" fmla="*/ 2060458 h 7299599"/>
              <a:gd name="connsiteX936" fmla="*/ 11943433 w 12514185"/>
              <a:gd name="connsiteY936" fmla="*/ 2135755 h 7299599"/>
              <a:gd name="connsiteX937" fmla="*/ 11925808 w 12514185"/>
              <a:gd name="connsiteY937" fmla="*/ 2212297 h 7299599"/>
              <a:gd name="connsiteX938" fmla="*/ 12083564 w 12514185"/>
              <a:gd name="connsiteY938" fmla="*/ 2354794 h 7299599"/>
              <a:gd name="connsiteX939" fmla="*/ 12218961 w 12514185"/>
              <a:gd name="connsiteY939" fmla="*/ 2354794 h 7299599"/>
              <a:gd name="connsiteX940" fmla="*/ 12513234 w 12514185"/>
              <a:gd name="connsiteY940" fmla="*/ 2059169 h 7299599"/>
              <a:gd name="connsiteX941" fmla="*/ 12408478 w 12514185"/>
              <a:gd name="connsiteY941" fmla="*/ 1834381 h 7299599"/>
              <a:gd name="connsiteX942" fmla="*/ 104800 w 12514185"/>
              <a:gd name="connsiteY942" fmla="*/ 2168763 h 7299599"/>
              <a:gd name="connsiteX943" fmla="*/ 314372 w 12514185"/>
              <a:gd name="connsiteY943" fmla="*/ 1721343 h 7299599"/>
              <a:gd name="connsiteX944" fmla="*/ 425044 w 12514185"/>
              <a:gd name="connsiteY944" fmla="*/ 1832015 h 7299599"/>
              <a:gd name="connsiteX945" fmla="*/ 373289 w 12514185"/>
              <a:gd name="connsiteY945" fmla="*/ 1942687 h 7299599"/>
              <a:gd name="connsiteX946" fmla="*/ 535716 w 12514185"/>
              <a:gd name="connsiteY946" fmla="*/ 1942687 h 7299599"/>
              <a:gd name="connsiteX947" fmla="*/ 569907 w 12514185"/>
              <a:gd name="connsiteY947" fmla="*/ 1867328 h 7299599"/>
              <a:gd name="connsiteX948" fmla="*/ 587533 w 12514185"/>
              <a:gd name="connsiteY948" fmla="*/ 1790848 h 7299599"/>
              <a:gd name="connsiteX949" fmla="*/ 429777 w 12514185"/>
              <a:gd name="connsiteY949" fmla="*/ 1648351 h 7299599"/>
              <a:gd name="connsiteX950" fmla="*/ 294380 w 12514185"/>
              <a:gd name="connsiteY950" fmla="*/ 1648351 h 7299599"/>
              <a:gd name="connsiteX951" fmla="*/ 45 w 12514185"/>
              <a:gd name="connsiteY951" fmla="*/ 1942687 h 7299599"/>
              <a:gd name="connsiteX952" fmla="*/ 104800 w 12514185"/>
              <a:gd name="connsiteY952" fmla="*/ 2168763 h 7299599"/>
              <a:gd name="connsiteX953" fmla="*/ 6259940 w 12514185"/>
              <a:gd name="connsiteY953" fmla="*/ 2472752 h 7299599"/>
              <a:gd name="connsiteX954" fmla="*/ 6124481 w 12514185"/>
              <a:gd name="connsiteY954" fmla="*/ 2472752 h 7299599"/>
              <a:gd name="connsiteX955" fmla="*/ 5850449 w 12514185"/>
              <a:gd name="connsiteY955" fmla="*/ 2658783 h 7299599"/>
              <a:gd name="connsiteX956" fmla="*/ 5640440 w 12514185"/>
              <a:gd name="connsiteY956" fmla="*/ 3105892 h 7299599"/>
              <a:gd name="connsiteX957" fmla="*/ 5529768 w 12514185"/>
              <a:gd name="connsiteY957" fmla="*/ 2995220 h 7299599"/>
              <a:gd name="connsiteX958" fmla="*/ 5581586 w 12514185"/>
              <a:gd name="connsiteY958" fmla="*/ 2884548 h 7299599"/>
              <a:gd name="connsiteX959" fmla="*/ 5419284 w 12514185"/>
              <a:gd name="connsiteY959" fmla="*/ 2884548 h 7299599"/>
              <a:gd name="connsiteX960" fmla="*/ 5385092 w 12514185"/>
              <a:gd name="connsiteY960" fmla="*/ 2959907 h 7299599"/>
              <a:gd name="connsiteX961" fmla="*/ 5367404 w 12514185"/>
              <a:gd name="connsiteY961" fmla="*/ 3036449 h 7299599"/>
              <a:gd name="connsiteX962" fmla="*/ 5525160 w 12514185"/>
              <a:gd name="connsiteY962" fmla="*/ 3178884 h 7299599"/>
              <a:gd name="connsiteX963" fmla="*/ 5660557 w 12514185"/>
              <a:gd name="connsiteY963" fmla="*/ 3178884 h 7299599"/>
              <a:gd name="connsiteX964" fmla="*/ 5934589 w 12514185"/>
              <a:gd name="connsiteY964" fmla="*/ 2992916 h 7299599"/>
              <a:gd name="connsiteX965" fmla="*/ 6144162 w 12514185"/>
              <a:gd name="connsiteY965" fmla="*/ 2545495 h 7299599"/>
              <a:gd name="connsiteX966" fmla="*/ 6254833 w 12514185"/>
              <a:gd name="connsiteY966" fmla="*/ 2656167 h 7299599"/>
              <a:gd name="connsiteX967" fmla="*/ 6203016 w 12514185"/>
              <a:gd name="connsiteY967" fmla="*/ 2766839 h 7299599"/>
              <a:gd name="connsiteX968" fmla="*/ 6365505 w 12514185"/>
              <a:gd name="connsiteY968" fmla="*/ 2766839 h 7299599"/>
              <a:gd name="connsiteX969" fmla="*/ 6399635 w 12514185"/>
              <a:gd name="connsiteY969" fmla="*/ 2691480 h 7299599"/>
              <a:gd name="connsiteX970" fmla="*/ 6417322 w 12514185"/>
              <a:gd name="connsiteY970" fmla="*/ 2614938 h 7299599"/>
              <a:gd name="connsiteX971" fmla="*/ 6259940 w 12514185"/>
              <a:gd name="connsiteY971" fmla="*/ 2472752 h 7299599"/>
              <a:gd name="connsiteX972" fmla="*/ 6988617 w 12514185"/>
              <a:gd name="connsiteY972" fmla="*/ 2472752 h 7299599"/>
              <a:gd name="connsiteX973" fmla="*/ 6853220 w 12514185"/>
              <a:gd name="connsiteY973" fmla="*/ 2472752 h 7299599"/>
              <a:gd name="connsiteX974" fmla="*/ 6579188 w 12514185"/>
              <a:gd name="connsiteY974" fmla="*/ 2658783 h 7299599"/>
              <a:gd name="connsiteX975" fmla="*/ 6369616 w 12514185"/>
              <a:gd name="connsiteY975" fmla="*/ 3106141 h 7299599"/>
              <a:gd name="connsiteX976" fmla="*/ 6258944 w 12514185"/>
              <a:gd name="connsiteY976" fmla="*/ 2995469 h 7299599"/>
              <a:gd name="connsiteX977" fmla="*/ 6310699 w 12514185"/>
              <a:gd name="connsiteY977" fmla="*/ 2884797 h 7299599"/>
              <a:gd name="connsiteX978" fmla="*/ 6148085 w 12514185"/>
              <a:gd name="connsiteY978" fmla="*/ 2884797 h 7299599"/>
              <a:gd name="connsiteX979" fmla="*/ 6113769 w 12514185"/>
              <a:gd name="connsiteY979" fmla="*/ 2959907 h 7299599"/>
              <a:gd name="connsiteX980" fmla="*/ 6096144 w 12514185"/>
              <a:gd name="connsiteY980" fmla="*/ 3036449 h 7299599"/>
              <a:gd name="connsiteX981" fmla="*/ 6253899 w 12514185"/>
              <a:gd name="connsiteY981" fmla="*/ 3178884 h 7299599"/>
              <a:gd name="connsiteX982" fmla="*/ 6389296 w 12514185"/>
              <a:gd name="connsiteY982" fmla="*/ 3178884 h 7299599"/>
              <a:gd name="connsiteX983" fmla="*/ 6663328 w 12514185"/>
              <a:gd name="connsiteY983" fmla="*/ 2992916 h 7299599"/>
              <a:gd name="connsiteX984" fmla="*/ 6873586 w 12514185"/>
              <a:gd name="connsiteY984" fmla="*/ 2545495 h 7299599"/>
              <a:gd name="connsiteX985" fmla="*/ 6984258 w 12514185"/>
              <a:gd name="connsiteY985" fmla="*/ 2656167 h 7299599"/>
              <a:gd name="connsiteX986" fmla="*/ 6932503 w 12514185"/>
              <a:gd name="connsiteY986" fmla="*/ 2766839 h 7299599"/>
              <a:gd name="connsiteX987" fmla="*/ 7094930 w 12514185"/>
              <a:gd name="connsiteY987" fmla="*/ 2766839 h 7299599"/>
              <a:gd name="connsiteX988" fmla="*/ 7129121 w 12514185"/>
              <a:gd name="connsiteY988" fmla="*/ 2691480 h 7299599"/>
              <a:gd name="connsiteX989" fmla="*/ 7146746 w 12514185"/>
              <a:gd name="connsiteY989" fmla="*/ 2614938 h 7299599"/>
              <a:gd name="connsiteX990" fmla="*/ 6988679 w 12514185"/>
              <a:gd name="connsiteY990" fmla="*/ 2472752 h 7299599"/>
              <a:gd name="connsiteX991" fmla="*/ 5531263 w 12514185"/>
              <a:gd name="connsiteY991" fmla="*/ 2472752 h 7299599"/>
              <a:gd name="connsiteX992" fmla="*/ 5395742 w 12514185"/>
              <a:gd name="connsiteY992" fmla="*/ 2472752 h 7299599"/>
              <a:gd name="connsiteX993" fmla="*/ 5121398 w 12514185"/>
              <a:gd name="connsiteY993" fmla="*/ 2658783 h 7299599"/>
              <a:gd name="connsiteX994" fmla="*/ 4911763 w 12514185"/>
              <a:gd name="connsiteY994" fmla="*/ 3105892 h 7299599"/>
              <a:gd name="connsiteX995" fmla="*/ 4801092 w 12514185"/>
              <a:gd name="connsiteY995" fmla="*/ 2995220 h 7299599"/>
              <a:gd name="connsiteX996" fmla="*/ 4852909 w 12514185"/>
              <a:gd name="connsiteY996" fmla="*/ 2884548 h 7299599"/>
              <a:gd name="connsiteX997" fmla="*/ 4690482 w 12514185"/>
              <a:gd name="connsiteY997" fmla="*/ 2884548 h 7299599"/>
              <a:gd name="connsiteX998" fmla="*/ 4656415 w 12514185"/>
              <a:gd name="connsiteY998" fmla="*/ 2959907 h 7299599"/>
              <a:gd name="connsiteX999" fmla="*/ 4638790 w 12514185"/>
              <a:gd name="connsiteY999" fmla="*/ 3036449 h 7299599"/>
              <a:gd name="connsiteX1000" fmla="*/ 4796545 w 12514185"/>
              <a:gd name="connsiteY1000" fmla="*/ 3178884 h 7299599"/>
              <a:gd name="connsiteX1001" fmla="*/ 4931942 w 12514185"/>
              <a:gd name="connsiteY1001" fmla="*/ 3178884 h 7299599"/>
              <a:gd name="connsiteX1002" fmla="*/ 5205974 w 12514185"/>
              <a:gd name="connsiteY1002" fmla="*/ 2992916 h 7299599"/>
              <a:gd name="connsiteX1003" fmla="*/ 5415547 w 12514185"/>
              <a:gd name="connsiteY1003" fmla="*/ 2545495 h 7299599"/>
              <a:gd name="connsiteX1004" fmla="*/ 5526218 w 12514185"/>
              <a:gd name="connsiteY1004" fmla="*/ 2656167 h 7299599"/>
              <a:gd name="connsiteX1005" fmla="*/ 5474464 w 12514185"/>
              <a:gd name="connsiteY1005" fmla="*/ 2766839 h 7299599"/>
              <a:gd name="connsiteX1006" fmla="*/ 5636890 w 12514185"/>
              <a:gd name="connsiteY1006" fmla="*/ 2766839 h 7299599"/>
              <a:gd name="connsiteX1007" fmla="*/ 5671082 w 12514185"/>
              <a:gd name="connsiteY1007" fmla="*/ 2691480 h 7299599"/>
              <a:gd name="connsiteX1008" fmla="*/ 5688707 w 12514185"/>
              <a:gd name="connsiteY1008" fmla="*/ 2614938 h 7299599"/>
              <a:gd name="connsiteX1009" fmla="*/ 5531139 w 12514185"/>
              <a:gd name="connsiteY1009" fmla="*/ 2472752 h 7299599"/>
              <a:gd name="connsiteX1010" fmla="*/ 4802586 w 12514185"/>
              <a:gd name="connsiteY1010" fmla="*/ 2472752 h 7299599"/>
              <a:gd name="connsiteX1011" fmla="*/ 4666940 w 12514185"/>
              <a:gd name="connsiteY1011" fmla="*/ 2472752 h 7299599"/>
              <a:gd name="connsiteX1012" fmla="*/ 4392908 w 12514185"/>
              <a:gd name="connsiteY1012" fmla="*/ 2658783 h 7299599"/>
              <a:gd name="connsiteX1013" fmla="*/ 4183086 w 12514185"/>
              <a:gd name="connsiteY1013" fmla="*/ 3105892 h 7299599"/>
              <a:gd name="connsiteX1014" fmla="*/ 4072415 w 12514185"/>
              <a:gd name="connsiteY1014" fmla="*/ 2995220 h 7299599"/>
              <a:gd name="connsiteX1015" fmla="*/ 4124232 w 12514185"/>
              <a:gd name="connsiteY1015" fmla="*/ 2884548 h 7299599"/>
              <a:gd name="connsiteX1016" fmla="*/ 3961743 w 12514185"/>
              <a:gd name="connsiteY1016" fmla="*/ 2884548 h 7299599"/>
              <a:gd name="connsiteX1017" fmla="*/ 3927738 w 12514185"/>
              <a:gd name="connsiteY1017" fmla="*/ 2959907 h 7299599"/>
              <a:gd name="connsiteX1018" fmla="*/ 3910050 w 12514185"/>
              <a:gd name="connsiteY1018" fmla="*/ 3036449 h 7299599"/>
              <a:gd name="connsiteX1019" fmla="*/ 4067806 w 12514185"/>
              <a:gd name="connsiteY1019" fmla="*/ 3178884 h 7299599"/>
              <a:gd name="connsiteX1020" fmla="*/ 4203203 w 12514185"/>
              <a:gd name="connsiteY1020" fmla="*/ 3178884 h 7299599"/>
              <a:gd name="connsiteX1021" fmla="*/ 4477235 w 12514185"/>
              <a:gd name="connsiteY1021" fmla="*/ 2992916 h 7299599"/>
              <a:gd name="connsiteX1022" fmla="*/ 4686808 w 12514185"/>
              <a:gd name="connsiteY1022" fmla="*/ 2545495 h 7299599"/>
              <a:gd name="connsiteX1023" fmla="*/ 4797480 w 12514185"/>
              <a:gd name="connsiteY1023" fmla="*/ 2656167 h 7299599"/>
              <a:gd name="connsiteX1024" fmla="*/ 4745663 w 12514185"/>
              <a:gd name="connsiteY1024" fmla="*/ 2766839 h 7299599"/>
              <a:gd name="connsiteX1025" fmla="*/ 4908151 w 12514185"/>
              <a:gd name="connsiteY1025" fmla="*/ 2766839 h 7299599"/>
              <a:gd name="connsiteX1026" fmla="*/ 4942281 w 12514185"/>
              <a:gd name="connsiteY1026" fmla="*/ 2691480 h 7299599"/>
              <a:gd name="connsiteX1027" fmla="*/ 4959968 w 12514185"/>
              <a:gd name="connsiteY1027" fmla="*/ 2614938 h 7299599"/>
              <a:gd name="connsiteX1028" fmla="*/ 4802337 w 12514185"/>
              <a:gd name="connsiteY1028" fmla="*/ 2472752 h 7299599"/>
              <a:gd name="connsiteX1029" fmla="*/ 4073909 w 12514185"/>
              <a:gd name="connsiteY1029" fmla="*/ 2472752 h 7299599"/>
              <a:gd name="connsiteX1030" fmla="*/ 3938201 w 12514185"/>
              <a:gd name="connsiteY1030" fmla="*/ 2472752 h 7299599"/>
              <a:gd name="connsiteX1031" fmla="*/ 3664169 w 12514185"/>
              <a:gd name="connsiteY1031" fmla="*/ 2658783 h 7299599"/>
              <a:gd name="connsiteX1032" fmla="*/ 3454409 w 12514185"/>
              <a:gd name="connsiteY1032" fmla="*/ 3105892 h 7299599"/>
              <a:gd name="connsiteX1033" fmla="*/ 3343738 w 12514185"/>
              <a:gd name="connsiteY1033" fmla="*/ 2995220 h 7299599"/>
              <a:gd name="connsiteX1034" fmla="*/ 3395555 w 12514185"/>
              <a:gd name="connsiteY1034" fmla="*/ 2884548 h 7299599"/>
              <a:gd name="connsiteX1035" fmla="*/ 3232941 w 12514185"/>
              <a:gd name="connsiteY1035" fmla="*/ 2884548 h 7299599"/>
              <a:gd name="connsiteX1036" fmla="*/ 3199061 w 12514185"/>
              <a:gd name="connsiteY1036" fmla="*/ 2959907 h 7299599"/>
              <a:gd name="connsiteX1037" fmla="*/ 3181374 w 12514185"/>
              <a:gd name="connsiteY1037" fmla="*/ 3036449 h 7299599"/>
              <a:gd name="connsiteX1038" fmla="*/ 3339191 w 12514185"/>
              <a:gd name="connsiteY1038" fmla="*/ 3178884 h 7299599"/>
              <a:gd name="connsiteX1039" fmla="*/ 3474339 w 12514185"/>
              <a:gd name="connsiteY1039" fmla="*/ 3178884 h 7299599"/>
              <a:gd name="connsiteX1040" fmla="*/ 3748371 w 12514185"/>
              <a:gd name="connsiteY1040" fmla="*/ 2992916 h 7299599"/>
              <a:gd name="connsiteX1041" fmla="*/ 3957944 w 12514185"/>
              <a:gd name="connsiteY1041" fmla="*/ 2545495 h 7299599"/>
              <a:gd name="connsiteX1042" fmla="*/ 4068616 w 12514185"/>
              <a:gd name="connsiteY1042" fmla="*/ 2656167 h 7299599"/>
              <a:gd name="connsiteX1043" fmla="*/ 4016798 w 12514185"/>
              <a:gd name="connsiteY1043" fmla="*/ 2766839 h 7299599"/>
              <a:gd name="connsiteX1044" fmla="*/ 4179287 w 12514185"/>
              <a:gd name="connsiteY1044" fmla="*/ 2766839 h 7299599"/>
              <a:gd name="connsiteX1045" fmla="*/ 4213417 w 12514185"/>
              <a:gd name="connsiteY1045" fmla="*/ 2691480 h 7299599"/>
              <a:gd name="connsiteX1046" fmla="*/ 4231105 w 12514185"/>
              <a:gd name="connsiteY1046" fmla="*/ 2614938 h 7299599"/>
              <a:gd name="connsiteX1047" fmla="*/ 4073598 w 12514185"/>
              <a:gd name="connsiteY1047" fmla="*/ 2472752 h 7299599"/>
              <a:gd name="connsiteX1048" fmla="*/ 3345232 w 12514185"/>
              <a:gd name="connsiteY1048" fmla="*/ 2472752 h 7299599"/>
              <a:gd name="connsiteX1049" fmla="*/ 3209400 w 12514185"/>
              <a:gd name="connsiteY1049" fmla="*/ 2472752 h 7299599"/>
              <a:gd name="connsiteX1050" fmla="*/ 2935367 w 12514185"/>
              <a:gd name="connsiteY1050" fmla="*/ 2658783 h 7299599"/>
              <a:gd name="connsiteX1051" fmla="*/ 2725732 w 12514185"/>
              <a:gd name="connsiteY1051" fmla="*/ 3105892 h 7299599"/>
              <a:gd name="connsiteX1052" fmla="*/ 2614874 w 12514185"/>
              <a:gd name="connsiteY1052" fmla="*/ 2995220 h 7299599"/>
              <a:gd name="connsiteX1053" fmla="*/ 2666629 w 12514185"/>
              <a:gd name="connsiteY1053" fmla="*/ 2884548 h 7299599"/>
              <a:gd name="connsiteX1054" fmla="*/ 2504202 w 12514185"/>
              <a:gd name="connsiteY1054" fmla="*/ 2884548 h 7299599"/>
              <a:gd name="connsiteX1055" fmla="*/ 2470010 w 12514185"/>
              <a:gd name="connsiteY1055" fmla="*/ 2959907 h 7299599"/>
              <a:gd name="connsiteX1056" fmla="*/ 2452385 w 12514185"/>
              <a:gd name="connsiteY1056" fmla="*/ 3036449 h 7299599"/>
              <a:gd name="connsiteX1057" fmla="*/ 2610141 w 12514185"/>
              <a:gd name="connsiteY1057" fmla="*/ 3178884 h 7299599"/>
              <a:gd name="connsiteX1058" fmla="*/ 2745537 w 12514185"/>
              <a:gd name="connsiteY1058" fmla="*/ 3178884 h 7299599"/>
              <a:gd name="connsiteX1059" fmla="*/ 3019881 w 12514185"/>
              <a:gd name="connsiteY1059" fmla="*/ 2992916 h 7299599"/>
              <a:gd name="connsiteX1060" fmla="*/ 3229454 w 12514185"/>
              <a:gd name="connsiteY1060" fmla="*/ 2545495 h 7299599"/>
              <a:gd name="connsiteX1061" fmla="*/ 3340125 w 12514185"/>
              <a:gd name="connsiteY1061" fmla="*/ 2656167 h 7299599"/>
              <a:gd name="connsiteX1062" fmla="*/ 3288308 w 12514185"/>
              <a:gd name="connsiteY1062" fmla="*/ 2766839 h 7299599"/>
              <a:gd name="connsiteX1063" fmla="*/ 3450797 w 12514185"/>
              <a:gd name="connsiteY1063" fmla="*/ 2766839 h 7299599"/>
              <a:gd name="connsiteX1064" fmla="*/ 3484927 w 12514185"/>
              <a:gd name="connsiteY1064" fmla="*/ 2691480 h 7299599"/>
              <a:gd name="connsiteX1065" fmla="*/ 3502552 w 12514185"/>
              <a:gd name="connsiteY1065" fmla="*/ 2614938 h 7299599"/>
              <a:gd name="connsiteX1066" fmla="*/ 3344796 w 12514185"/>
              <a:gd name="connsiteY1066" fmla="*/ 2472752 h 7299599"/>
              <a:gd name="connsiteX1067" fmla="*/ 1775774 w 12514185"/>
              <a:gd name="connsiteY1067" fmla="*/ 2884797 h 7299599"/>
              <a:gd name="connsiteX1068" fmla="*/ 1741645 w 12514185"/>
              <a:gd name="connsiteY1068" fmla="*/ 2960156 h 7299599"/>
              <a:gd name="connsiteX1069" fmla="*/ 1723957 w 12514185"/>
              <a:gd name="connsiteY1069" fmla="*/ 3036698 h 7299599"/>
              <a:gd name="connsiteX1070" fmla="*/ 1881713 w 12514185"/>
              <a:gd name="connsiteY1070" fmla="*/ 3179133 h 7299599"/>
              <a:gd name="connsiteX1071" fmla="*/ 2017110 w 12514185"/>
              <a:gd name="connsiteY1071" fmla="*/ 3179133 h 7299599"/>
              <a:gd name="connsiteX1072" fmla="*/ 2291142 w 12514185"/>
              <a:gd name="connsiteY1072" fmla="*/ 2993165 h 7299599"/>
              <a:gd name="connsiteX1073" fmla="*/ 2500715 w 12514185"/>
              <a:gd name="connsiteY1073" fmla="*/ 2545745 h 7299599"/>
              <a:gd name="connsiteX1074" fmla="*/ 2611386 w 12514185"/>
              <a:gd name="connsiteY1074" fmla="*/ 2656416 h 7299599"/>
              <a:gd name="connsiteX1075" fmla="*/ 2559569 w 12514185"/>
              <a:gd name="connsiteY1075" fmla="*/ 2767088 h 7299599"/>
              <a:gd name="connsiteX1076" fmla="*/ 2721996 w 12514185"/>
              <a:gd name="connsiteY1076" fmla="*/ 2767088 h 7299599"/>
              <a:gd name="connsiteX1077" fmla="*/ 2756125 w 12514185"/>
              <a:gd name="connsiteY1077" fmla="*/ 2691729 h 7299599"/>
              <a:gd name="connsiteX1078" fmla="*/ 2773813 w 12514185"/>
              <a:gd name="connsiteY1078" fmla="*/ 2615187 h 7299599"/>
              <a:gd name="connsiteX1079" fmla="*/ 2616057 w 12514185"/>
              <a:gd name="connsiteY1079" fmla="*/ 2472752 h 7299599"/>
              <a:gd name="connsiteX1080" fmla="*/ 2480660 w 12514185"/>
              <a:gd name="connsiteY1080" fmla="*/ 2472752 h 7299599"/>
              <a:gd name="connsiteX1081" fmla="*/ 2206628 w 12514185"/>
              <a:gd name="connsiteY1081" fmla="*/ 2658783 h 7299599"/>
              <a:gd name="connsiteX1082" fmla="*/ 1997055 w 12514185"/>
              <a:gd name="connsiteY1082" fmla="*/ 3105892 h 7299599"/>
              <a:gd name="connsiteX1083" fmla="*/ 1886384 w 12514185"/>
              <a:gd name="connsiteY1083" fmla="*/ 2995220 h 7299599"/>
              <a:gd name="connsiteX1084" fmla="*/ 1938201 w 12514185"/>
              <a:gd name="connsiteY1084" fmla="*/ 2884548 h 7299599"/>
              <a:gd name="connsiteX1085" fmla="*/ 1047097 w 12514185"/>
              <a:gd name="connsiteY1085" fmla="*/ 2884797 h 7299599"/>
              <a:gd name="connsiteX1086" fmla="*/ 1012968 w 12514185"/>
              <a:gd name="connsiteY1086" fmla="*/ 2960156 h 7299599"/>
              <a:gd name="connsiteX1087" fmla="*/ 995343 w 12514185"/>
              <a:gd name="connsiteY1087" fmla="*/ 3036698 h 7299599"/>
              <a:gd name="connsiteX1088" fmla="*/ 1153098 w 12514185"/>
              <a:gd name="connsiteY1088" fmla="*/ 3179133 h 7299599"/>
              <a:gd name="connsiteX1089" fmla="*/ 1288495 w 12514185"/>
              <a:gd name="connsiteY1089" fmla="*/ 3179133 h 7299599"/>
              <a:gd name="connsiteX1090" fmla="*/ 1562527 w 12514185"/>
              <a:gd name="connsiteY1090" fmla="*/ 2993165 h 7299599"/>
              <a:gd name="connsiteX1091" fmla="*/ 1772100 w 12514185"/>
              <a:gd name="connsiteY1091" fmla="*/ 2545745 h 7299599"/>
              <a:gd name="connsiteX1092" fmla="*/ 1882771 w 12514185"/>
              <a:gd name="connsiteY1092" fmla="*/ 2656416 h 7299599"/>
              <a:gd name="connsiteX1093" fmla="*/ 1830955 w 12514185"/>
              <a:gd name="connsiteY1093" fmla="*/ 2767088 h 7299599"/>
              <a:gd name="connsiteX1094" fmla="*/ 1993443 w 12514185"/>
              <a:gd name="connsiteY1094" fmla="*/ 2767088 h 7299599"/>
              <a:gd name="connsiteX1095" fmla="*/ 2027573 w 12514185"/>
              <a:gd name="connsiteY1095" fmla="*/ 2691729 h 7299599"/>
              <a:gd name="connsiteX1096" fmla="*/ 2045260 w 12514185"/>
              <a:gd name="connsiteY1096" fmla="*/ 2615187 h 7299599"/>
              <a:gd name="connsiteX1097" fmla="*/ 1887505 w 12514185"/>
              <a:gd name="connsiteY1097" fmla="*/ 2472752 h 7299599"/>
              <a:gd name="connsiteX1098" fmla="*/ 1751859 w 12514185"/>
              <a:gd name="connsiteY1098" fmla="*/ 2472752 h 7299599"/>
              <a:gd name="connsiteX1099" fmla="*/ 1477826 w 12514185"/>
              <a:gd name="connsiteY1099" fmla="*/ 2658783 h 7299599"/>
              <a:gd name="connsiteX1100" fmla="*/ 1268254 w 12514185"/>
              <a:gd name="connsiteY1100" fmla="*/ 3106141 h 7299599"/>
              <a:gd name="connsiteX1101" fmla="*/ 1157582 w 12514185"/>
              <a:gd name="connsiteY1101" fmla="*/ 2995469 h 7299599"/>
              <a:gd name="connsiteX1102" fmla="*/ 1209399 w 12514185"/>
              <a:gd name="connsiteY1102" fmla="*/ 2884797 h 7299599"/>
              <a:gd name="connsiteX1103" fmla="*/ 318420 w 12514185"/>
              <a:gd name="connsiteY1103" fmla="*/ 2884797 h 7299599"/>
              <a:gd name="connsiteX1104" fmla="*/ 283730 w 12514185"/>
              <a:gd name="connsiteY1104" fmla="*/ 2959907 h 7299599"/>
              <a:gd name="connsiteX1105" fmla="*/ 266043 w 12514185"/>
              <a:gd name="connsiteY1105" fmla="*/ 3036449 h 7299599"/>
              <a:gd name="connsiteX1106" fmla="*/ 423798 w 12514185"/>
              <a:gd name="connsiteY1106" fmla="*/ 3178884 h 7299599"/>
              <a:gd name="connsiteX1107" fmla="*/ 559195 w 12514185"/>
              <a:gd name="connsiteY1107" fmla="*/ 3178884 h 7299599"/>
              <a:gd name="connsiteX1108" fmla="*/ 833539 w 12514185"/>
              <a:gd name="connsiteY1108" fmla="*/ 2992916 h 7299599"/>
              <a:gd name="connsiteX1109" fmla="*/ 1043111 w 12514185"/>
              <a:gd name="connsiteY1109" fmla="*/ 2545495 h 7299599"/>
              <a:gd name="connsiteX1110" fmla="*/ 1153783 w 12514185"/>
              <a:gd name="connsiteY1110" fmla="*/ 2656167 h 7299599"/>
              <a:gd name="connsiteX1111" fmla="*/ 1101966 w 12514185"/>
              <a:gd name="connsiteY1111" fmla="*/ 2766839 h 7299599"/>
              <a:gd name="connsiteX1112" fmla="*/ 1264455 w 12514185"/>
              <a:gd name="connsiteY1112" fmla="*/ 2766839 h 7299599"/>
              <a:gd name="connsiteX1113" fmla="*/ 1298584 w 12514185"/>
              <a:gd name="connsiteY1113" fmla="*/ 2691480 h 7299599"/>
              <a:gd name="connsiteX1114" fmla="*/ 1316272 w 12514185"/>
              <a:gd name="connsiteY1114" fmla="*/ 2614938 h 7299599"/>
              <a:gd name="connsiteX1115" fmla="*/ 1158454 w 12514185"/>
              <a:gd name="connsiteY1115" fmla="*/ 2472503 h 7299599"/>
              <a:gd name="connsiteX1116" fmla="*/ 1023057 w 12514185"/>
              <a:gd name="connsiteY1116" fmla="*/ 2472503 h 7299599"/>
              <a:gd name="connsiteX1117" fmla="*/ 749025 w 12514185"/>
              <a:gd name="connsiteY1117" fmla="*/ 2658534 h 7299599"/>
              <a:gd name="connsiteX1118" fmla="*/ 539203 w 12514185"/>
              <a:gd name="connsiteY1118" fmla="*/ 3105892 h 7299599"/>
              <a:gd name="connsiteX1119" fmla="*/ 428532 w 12514185"/>
              <a:gd name="connsiteY1119" fmla="*/ 2995220 h 7299599"/>
              <a:gd name="connsiteX1120" fmla="*/ 480349 w 12514185"/>
              <a:gd name="connsiteY1120" fmla="*/ 2884548 h 7299599"/>
              <a:gd name="connsiteX1121" fmla="*/ 7717481 w 12514185"/>
              <a:gd name="connsiteY1121" fmla="*/ 2472752 h 7299599"/>
              <a:gd name="connsiteX1122" fmla="*/ 7582084 w 12514185"/>
              <a:gd name="connsiteY1122" fmla="*/ 2472752 h 7299599"/>
              <a:gd name="connsiteX1123" fmla="*/ 7308052 w 12514185"/>
              <a:gd name="connsiteY1123" fmla="*/ 2658783 h 7299599"/>
              <a:gd name="connsiteX1124" fmla="*/ 7098479 w 12514185"/>
              <a:gd name="connsiteY1124" fmla="*/ 3106141 h 7299599"/>
              <a:gd name="connsiteX1125" fmla="*/ 6987807 w 12514185"/>
              <a:gd name="connsiteY1125" fmla="*/ 2995469 h 7299599"/>
              <a:gd name="connsiteX1126" fmla="*/ 7039625 w 12514185"/>
              <a:gd name="connsiteY1126" fmla="*/ 2884797 h 7299599"/>
              <a:gd name="connsiteX1127" fmla="*/ 6877136 w 12514185"/>
              <a:gd name="connsiteY1127" fmla="*/ 2884797 h 7299599"/>
              <a:gd name="connsiteX1128" fmla="*/ 6843006 w 12514185"/>
              <a:gd name="connsiteY1128" fmla="*/ 2960156 h 7299599"/>
              <a:gd name="connsiteX1129" fmla="*/ 6825319 w 12514185"/>
              <a:gd name="connsiteY1129" fmla="*/ 3036698 h 7299599"/>
              <a:gd name="connsiteX1130" fmla="*/ 6983136 w 12514185"/>
              <a:gd name="connsiteY1130" fmla="*/ 3179133 h 7299599"/>
              <a:gd name="connsiteX1131" fmla="*/ 7118533 w 12514185"/>
              <a:gd name="connsiteY1131" fmla="*/ 3179133 h 7299599"/>
              <a:gd name="connsiteX1132" fmla="*/ 7392566 w 12514185"/>
              <a:gd name="connsiteY1132" fmla="*/ 2993165 h 7299599"/>
              <a:gd name="connsiteX1133" fmla="*/ 7602263 w 12514185"/>
              <a:gd name="connsiteY1133" fmla="*/ 2545495 h 7299599"/>
              <a:gd name="connsiteX1134" fmla="*/ 7712935 w 12514185"/>
              <a:gd name="connsiteY1134" fmla="*/ 2656167 h 7299599"/>
              <a:gd name="connsiteX1135" fmla="*/ 7661117 w 12514185"/>
              <a:gd name="connsiteY1135" fmla="*/ 2766839 h 7299599"/>
              <a:gd name="connsiteX1136" fmla="*/ 7823606 w 12514185"/>
              <a:gd name="connsiteY1136" fmla="*/ 2766839 h 7299599"/>
              <a:gd name="connsiteX1137" fmla="*/ 7857736 w 12514185"/>
              <a:gd name="connsiteY1137" fmla="*/ 2691480 h 7299599"/>
              <a:gd name="connsiteX1138" fmla="*/ 7875423 w 12514185"/>
              <a:gd name="connsiteY1138" fmla="*/ 2614938 h 7299599"/>
              <a:gd name="connsiteX1139" fmla="*/ 7717481 w 12514185"/>
              <a:gd name="connsiteY1139" fmla="*/ 2472752 h 7299599"/>
              <a:gd name="connsiteX1140" fmla="*/ 8446158 w 12514185"/>
              <a:gd name="connsiteY1140" fmla="*/ 2472752 h 7299599"/>
              <a:gd name="connsiteX1141" fmla="*/ 8310761 w 12514185"/>
              <a:gd name="connsiteY1141" fmla="*/ 2472752 h 7299599"/>
              <a:gd name="connsiteX1142" fmla="*/ 8036729 w 12514185"/>
              <a:gd name="connsiteY1142" fmla="*/ 2658783 h 7299599"/>
              <a:gd name="connsiteX1143" fmla="*/ 7827156 w 12514185"/>
              <a:gd name="connsiteY1143" fmla="*/ 3106141 h 7299599"/>
              <a:gd name="connsiteX1144" fmla="*/ 7716484 w 12514185"/>
              <a:gd name="connsiteY1144" fmla="*/ 2995469 h 7299599"/>
              <a:gd name="connsiteX1145" fmla="*/ 7768302 w 12514185"/>
              <a:gd name="connsiteY1145" fmla="*/ 2884797 h 7299599"/>
              <a:gd name="connsiteX1146" fmla="*/ 7605812 w 12514185"/>
              <a:gd name="connsiteY1146" fmla="*/ 2884797 h 7299599"/>
              <a:gd name="connsiteX1147" fmla="*/ 7571683 w 12514185"/>
              <a:gd name="connsiteY1147" fmla="*/ 2960156 h 7299599"/>
              <a:gd name="connsiteX1148" fmla="*/ 7553996 w 12514185"/>
              <a:gd name="connsiteY1148" fmla="*/ 3036698 h 7299599"/>
              <a:gd name="connsiteX1149" fmla="*/ 7711751 w 12514185"/>
              <a:gd name="connsiteY1149" fmla="*/ 3179133 h 7299599"/>
              <a:gd name="connsiteX1150" fmla="*/ 7847148 w 12514185"/>
              <a:gd name="connsiteY1150" fmla="*/ 3179133 h 7299599"/>
              <a:gd name="connsiteX1151" fmla="*/ 8121180 w 12514185"/>
              <a:gd name="connsiteY1151" fmla="*/ 2993165 h 7299599"/>
              <a:gd name="connsiteX1152" fmla="*/ 8330940 w 12514185"/>
              <a:gd name="connsiteY1152" fmla="*/ 2545495 h 7299599"/>
              <a:gd name="connsiteX1153" fmla="*/ 8441611 w 12514185"/>
              <a:gd name="connsiteY1153" fmla="*/ 2656167 h 7299599"/>
              <a:gd name="connsiteX1154" fmla="*/ 8389794 w 12514185"/>
              <a:gd name="connsiteY1154" fmla="*/ 2766839 h 7299599"/>
              <a:gd name="connsiteX1155" fmla="*/ 8552283 w 12514185"/>
              <a:gd name="connsiteY1155" fmla="*/ 2766839 h 7299599"/>
              <a:gd name="connsiteX1156" fmla="*/ 8586413 w 12514185"/>
              <a:gd name="connsiteY1156" fmla="*/ 2691480 h 7299599"/>
              <a:gd name="connsiteX1157" fmla="*/ 8604038 w 12514185"/>
              <a:gd name="connsiteY1157" fmla="*/ 2614938 h 7299599"/>
              <a:gd name="connsiteX1158" fmla="*/ 8446220 w 12514185"/>
              <a:gd name="connsiteY1158" fmla="*/ 2472752 h 7299599"/>
              <a:gd name="connsiteX1159" fmla="*/ 9174835 w 12514185"/>
              <a:gd name="connsiteY1159" fmla="*/ 2472752 h 7299599"/>
              <a:gd name="connsiteX1160" fmla="*/ 9039438 w 12514185"/>
              <a:gd name="connsiteY1160" fmla="*/ 2472752 h 7299599"/>
              <a:gd name="connsiteX1161" fmla="*/ 8765405 w 12514185"/>
              <a:gd name="connsiteY1161" fmla="*/ 2658783 h 7299599"/>
              <a:gd name="connsiteX1162" fmla="*/ 8555833 w 12514185"/>
              <a:gd name="connsiteY1162" fmla="*/ 3106141 h 7299599"/>
              <a:gd name="connsiteX1163" fmla="*/ 8445161 w 12514185"/>
              <a:gd name="connsiteY1163" fmla="*/ 2995469 h 7299599"/>
              <a:gd name="connsiteX1164" fmla="*/ 8496978 w 12514185"/>
              <a:gd name="connsiteY1164" fmla="*/ 2884797 h 7299599"/>
              <a:gd name="connsiteX1165" fmla="*/ 8334489 w 12514185"/>
              <a:gd name="connsiteY1165" fmla="*/ 2884797 h 7299599"/>
              <a:gd name="connsiteX1166" fmla="*/ 8300360 w 12514185"/>
              <a:gd name="connsiteY1166" fmla="*/ 2960156 h 7299599"/>
              <a:gd name="connsiteX1167" fmla="*/ 8282735 w 12514185"/>
              <a:gd name="connsiteY1167" fmla="*/ 3036698 h 7299599"/>
              <a:gd name="connsiteX1168" fmla="*/ 8440490 w 12514185"/>
              <a:gd name="connsiteY1168" fmla="*/ 3179133 h 7299599"/>
              <a:gd name="connsiteX1169" fmla="*/ 8575887 w 12514185"/>
              <a:gd name="connsiteY1169" fmla="*/ 3179133 h 7299599"/>
              <a:gd name="connsiteX1170" fmla="*/ 8849919 w 12514185"/>
              <a:gd name="connsiteY1170" fmla="*/ 2993165 h 7299599"/>
              <a:gd name="connsiteX1171" fmla="*/ 9059616 w 12514185"/>
              <a:gd name="connsiteY1171" fmla="*/ 2545495 h 7299599"/>
              <a:gd name="connsiteX1172" fmla="*/ 9170288 w 12514185"/>
              <a:gd name="connsiteY1172" fmla="*/ 2656167 h 7299599"/>
              <a:gd name="connsiteX1173" fmla="*/ 9118471 w 12514185"/>
              <a:gd name="connsiteY1173" fmla="*/ 2766839 h 7299599"/>
              <a:gd name="connsiteX1174" fmla="*/ 9280960 w 12514185"/>
              <a:gd name="connsiteY1174" fmla="*/ 2766839 h 7299599"/>
              <a:gd name="connsiteX1175" fmla="*/ 9315152 w 12514185"/>
              <a:gd name="connsiteY1175" fmla="*/ 2691480 h 7299599"/>
              <a:gd name="connsiteX1176" fmla="*/ 9332777 w 12514185"/>
              <a:gd name="connsiteY1176" fmla="*/ 2614938 h 7299599"/>
              <a:gd name="connsiteX1177" fmla="*/ 9175022 w 12514185"/>
              <a:gd name="connsiteY1177" fmla="*/ 2472752 h 7299599"/>
              <a:gd name="connsiteX1178" fmla="*/ 10009388 w 12514185"/>
              <a:gd name="connsiteY1178" fmla="*/ 2767088 h 7299599"/>
              <a:gd name="connsiteX1179" fmla="*/ 10043517 w 12514185"/>
              <a:gd name="connsiteY1179" fmla="*/ 2691729 h 7299599"/>
              <a:gd name="connsiteX1180" fmla="*/ 10061204 w 12514185"/>
              <a:gd name="connsiteY1180" fmla="*/ 2615187 h 7299599"/>
              <a:gd name="connsiteX1181" fmla="*/ 9903449 w 12514185"/>
              <a:gd name="connsiteY1181" fmla="*/ 2472752 h 7299599"/>
              <a:gd name="connsiteX1182" fmla="*/ 9768052 w 12514185"/>
              <a:gd name="connsiteY1182" fmla="*/ 2472752 h 7299599"/>
              <a:gd name="connsiteX1183" fmla="*/ 9494020 w 12514185"/>
              <a:gd name="connsiteY1183" fmla="*/ 2658783 h 7299599"/>
              <a:gd name="connsiteX1184" fmla="*/ 9284447 w 12514185"/>
              <a:gd name="connsiteY1184" fmla="*/ 3106141 h 7299599"/>
              <a:gd name="connsiteX1185" fmla="*/ 9173776 w 12514185"/>
              <a:gd name="connsiteY1185" fmla="*/ 2995469 h 7299599"/>
              <a:gd name="connsiteX1186" fmla="*/ 9225593 w 12514185"/>
              <a:gd name="connsiteY1186" fmla="*/ 2884797 h 7299599"/>
              <a:gd name="connsiteX1187" fmla="*/ 9063104 w 12514185"/>
              <a:gd name="connsiteY1187" fmla="*/ 2884797 h 7299599"/>
              <a:gd name="connsiteX1188" fmla="*/ 9028974 w 12514185"/>
              <a:gd name="connsiteY1188" fmla="*/ 2960156 h 7299599"/>
              <a:gd name="connsiteX1189" fmla="*/ 9011287 w 12514185"/>
              <a:gd name="connsiteY1189" fmla="*/ 3036698 h 7299599"/>
              <a:gd name="connsiteX1190" fmla="*/ 9169042 w 12514185"/>
              <a:gd name="connsiteY1190" fmla="*/ 3179133 h 7299599"/>
              <a:gd name="connsiteX1191" fmla="*/ 9304440 w 12514185"/>
              <a:gd name="connsiteY1191" fmla="*/ 3179133 h 7299599"/>
              <a:gd name="connsiteX1192" fmla="*/ 9578472 w 12514185"/>
              <a:gd name="connsiteY1192" fmla="*/ 2993165 h 7299599"/>
              <a:gd name="connsiteX1193" fmla="*/ 9788293 w 12514185"/>
              <a:gd name="connsiteY1193" fmla="*/ 2545495 h 7299599"/>
              <a:gd name="connsiteX1194" fmla="*/ 9898965 w 12514185"/>
              <a:gd name="connsiteY1194" fmla="*/ 2656167 h 7299599"/>
              <a:gd name="connsiteX1195" fmla="*/ 9847148 w 12514185"/>
              <a:gd name="connsiteY1195" fmla="*/ 2766839 h 7299599"/>
              <a:gd name="connsiteX1196" fmla="*/ 10738065 w 12514185"/>
              <a:gd name="connsiteY1196" fmla="*/ 2767088 h 7299599"/>
              <a:gd name="connsiteX1197" fmla="*/ 10772256 w 12514185"/>
              <a:gd name="connsiteY1197" fmla="*/ 2691729 h 7299599"/>
              <a:gd name="connsiteX1198" fmla="*/ 10789881 w 12514185"/>
              <a:gd name="connsiteY1198" fmla="*/ 2615187 h 7299599"/>
              <a:gd name="connsiteX1199" fmla="*/ 10632126 w 12514185"/>
              <a:gd name="connsiteY1199" fmla="*/ 2472752 h 7299599"/>
              <a:gd name="connsiteX1200" fmla="*/ 10496729 w 12514185"/>
              <a:gd name="connsiteY1200" fmla="*/ 2472752 h 7299599"/>
              <a:gd name="connsiteX1201" fmla="*/ 10222697 w 12514185"/>
              <a:gd name="connsiteY1201" fmla="*/ 2658783 h 7299599"/>
              <a:gd name="connsiteX1202" fmla="*/ 10013124 w 12514185"/>
              <a:gd name="connsiteY1202" fmla="*/ 3106141 h 7299599"/>
              <a:gd name="connsiteX1203" fmla="*/ 9902452 w 12514185"/>
              <a:gd name="connsiteY1203" fmla="*/ 2995469 h 7299599"/>
              <a:gd name="connsiteX1204" fmla="*/ 9954208 w 12514185"/>
              <a:gd name="connsiteY1204" fmla="*/ 2884797 h 7299599"/>
              <a:gd name="connsiteX1205" fmla="*/ 9791781 w 12514185"/>
              <a:gd name="connsiteY1205" fmla="*/ 2884797 h 7299599"/>
              <a:gd name="connsiteX1206" fmla="*/ 9757589 w 12514185"/>
              <a:gd name="connsiteY1206" fmla="*/ 2960156 h 7299599"/>
              <a:gd name="connsiteX1207" fmla="*/ 9739964 w 12514185"/>
              <a:gd name="connsiteY1207" fmla="*/ 3036698 h 7299599"/>
              <a:gd name="connsiteX1208" fmla="*/ 9897719 w 12514185"/>
              <a:gd name="connsiteY1208" fmla="*/ 3179133 h 7299599"/>
              <a:gd name="connsiteX1209" fmla="*/ 10033117 w 12514185"/>
              <a:gd name="connsiteY1209" fmla="*/ 3179133 h 7299599"/>
              <a:gd name="connsiteX1210" fmla="*/ 10307460 w 12514185"/>
              <a:gd name="connsiteY1210" fmla="*/ 2993165 h 7299599"/>
              <a:gd name="connsiteX1211" fmla="*/ 10516970 w 12514185"/>
              <a:gd name="connsiteY1211" fmla="*/ 2545495 h 7299599"/>
              <a:gd name="connsiteX1212" fmla="*/ 10627642 w 12514185"/>
              <a:gd name="connsiteY1212" fmla="*/ 2656167 h 7299599"/>
              <a:gd name="connsiteX1213" fmla="*/ 10575825 w 12514185"/>
              <a:gd name="connsiteY1213" fmla="*/ 2766839 h 7299599"/>
              <a:gd name="connsiteX1214" fmla="*/ 11466742 w 12514185"/>
              <a:gd name="connsiteY1214" fmla="*/ 2767088 h 7299599"/>
              <a:gd name="connsiteX1215" fmla="*/ 11500871 w 12514185"/>
              <a:gd name="connsiteY1215" fmla="*/ 2691729 h 7299599"/>
              <a:gd name="connsiteX1216" fmla="*/ 11518558 w 12514185"/>
              <a:gd name="connsiteY1216" fmla="*/ 2615187 h 7299599"/>
              <a:gd name="connsiteX1217" fmla="*/ 11360803 w 12514185"/>
              <a:gd name="connsiteY1217" fmla="*/ 2472752 h 7299599"/>
              <a:gd name="connsiteX1218" fmla="*/ 11225406 w 12514185"/>
              <a:gd name="connsiteY1218" fmla="*/ 2472752 h 7299599"/>
              <a:gd name="connsiteX1219" fmla="*/ 10951374 w 12514185"/>
              <a:gd name="connsiteY1219" fmla="*/ 2658783 h 7299599"/>
              <a:gd name="connsiteX1220" fmla="*/ 10741801 w 12514185"/>
              <a:gd name="connsiteY1220" fmla="*/ 3106141 h 7299599"/>
              <a:gd name="connsiteX1221" fmla="*/ 10631129 w 12514185"/>
              <a:gd name="connsiteY1221" fmla="*/ 2995469 h 7299599"/>
              <a:gd name="connsiteX1222" fmla="*/ 10682947 w 12514185"/>
              <a:gd name="connsiteY1222" fmla="*/ 2884797 h 7299599"/>
              <a:gd name="connsiteX1223" fmla="*/ 10520707 w 12514185"/>
              <a:gd name="connsiteY1223" fmla="*/ 2884797 h 7299599"/>
              <a:gd name="connsiteX1224" fmla="*/ 10486578 w 12514185"/>
              <a:gd name="connsiteY1224" fmla="*/ 2960156 h 7299599"/>
              <a:gd name="connsiteX1225" fmla="*/ 10468890 w 12514185"/>
              <a:gd name="connsiteY1225" fmla="*/ 3036698 h 7299599"/>
              <a:gd name="connsiteX1226" fmla="*/ 10626708 w 12514185"/>
              <a:gd name="connsiteY1226" fmla="*/ 3179133 h 7299599"/>
              <a:gd name="connsiteX1227" fmla="*/ 10762042 w 12514185"/>
              <a:gd name="connsiteY1227" fmla="*/ 3179133 h 7299599"/>
              <a:gd name="connsiteX1228" fmla="*/ 11036386 w 12514185"/>
              <a:gd name="connsiteY1228" fmla="*/ 2993165 h 7299599"/>
              <a:gd name="connsiteX1229" fmla="*/ 11245959 w 12514185"/>
              <a:gd name="connsiteY1229" fmla="*/ 2545745 h 7299599"/>
              <a:gd name="connsiteX1230" fmla="*/ 11356630 w 12514185"/>
              <a:gd name="connsiteY1230" fmla="*/ 2656416 h 7299599"/>
              <a:gd name="connsiteX1231" fmla="*/ 11304813 w 12514185"/>
              <a:gd name="connsiteY1231" fmla="*/ 2767088 h 7299599"/>
              <a:gd name="connsiteX1232" fmla="*/ 12195418 w 12514185"/>
              <a:gd name="connsiteY1232" fmla="*/ 2767088 h 7299599"/>
              <a:gd name="connsiteX1233" fmla="*/ 12229548 w 12514185"/>
              <a:gd name="connsiteY1233" fmla="*/ 2691729 h 7299599"/>
              <a:gd name="connsiteX1234" fmla="*/ 12247174 w 12514185"/>
              <a:gd name="connsiteY1234" fmla="*/ 2615187 h 7299599"/>
              <a:gd name="connsiteX1235" fmla="*/ 12089418 w 12514185"/>
              <a:gd name="connsiteY1235" fmla="*/ 2472752 h 7299599"/>
              <a:gd name="connsiteX1236" fmla="*/ 11954021 w 12514185"/>
              <a:gd name="connsiteY1236" fmla="*/ 2472752 h 7299599"/>
              <a:gd name="connsiteX1237" fmla="*/ 11679988 w 12514185"/>
              <a:gd name="connsiteY1237" fmla="*/ 2658783 h 7299599"/>
              <a:gd name="connsiteX1238" fmla="*/ 11470416 w 12514185"/>
              <a:gd name="connsiteY1238" fmla="*/ 3106141 h 7299599"/>
              <a:gd name="connsiteX1239" fmla="*/ 11359744 w 12514185"/>
              <a:gd name="connsiteY1239" fmla="*/ 2995469 h 7299599"/>
              <a:gd name="connsiteX1240" fmla="*/ 11411561 w 12514185"/>
              <a:gd name="connsiteY1240" fmla="*/ 2884797 h 7299599"/>
              <a:gd name="connsiteX1241" fmla="*/ 11249073 w 12514185"/>
              <a:gd name="connsiteY1241" fmla="*/ 2884797 h 7299599"/>
              <a:gd name="connsiteX1242" fmla="*/ 11214943 w 12514185"/>
              <a:gd name="connsiteY1242" fmla="*/ 2960156 h 7299599"/>
              <a:gd name="connsiteX1243" fmla="*/ 11197255 w 12514185"/>
              <a:gd name="connsiteY1243" fmla="*/ 3036698 h 7299599"/>
              <a:gd name="connsiteX1244" fmla="*/ 11355011 w 12514185"/>
              <a:gd name="connsiteY1244" fmla="*/ 3179133 h 7299599"/>
              <a:gd name="connsiteX1245" fmla="*/ 11490408 w 12514185"/>
              <a:gd name="connsiteY1245" fmla="*/ 3179133 h 7299599"/>
              <a:gd name="connsiteX1246" fmla="*/ 11764752 w 12514185"/>
              <a:gd name="connsiteY1246" fmla="*/ 2993165 h 7299599"/>
              <a:gd name="connsiteX1247" fmla="*/ 11974324 w 12514185"/>
              <a:gd name="connsiteY1247" fmla="*/ 2545745 h 7299599"/>
              <a:gd name="connsiteX1248" fmla="*/ 12084996 w 12514185"/>
              <a:gd name="connsiteY1248" fmla="*/ 2656416 h 7299599"/>
              <a:gd name="connsiteX1249" fmla="*/ 12033179 w 12514185"/>
              <a:gd name="connsiteY1249" fmla="*/ 2767088 h 7299599"/>
              <a:gd name="connsiteX1250" fmla="*/ 12408478 w 12514185"/>
              <a:gd name="connsiteY1250" fmla="*/ 2658783 h 7299599"/>
              <a:gd name="connsiteX1251" fmla="*/ 12198907 w 12514185"/>
              <a:gd name="connsiteY1251" fmla="*/ 3106141 h 7299599"/>
              <a:gd name="connsiteX1252" fmla="*/ 12088235 w 12514185"/>
              <a:gd name="connsiteY1252" fmla="*/ 2995469 h 7299599"/>
              <a:gd name="connsiteX1253" fmla="*/ 12140051 w 12514185"/>
              <a:gd name="connsiteY1253" fmla="*/ 2884797 h 7299599"/>
              <a:gd name="connsiteX1254" fmla="*/ 11977563 w 12514185"/>
              <a:gd name="connsiteY1254" fmla="*/ 2884797 h 7299599"/>
              <a:gd name="connsiteX1255" fmla="*/ 11943433 w 12514185"/>
              <a:gd name="connsiteY1255" fmla="*/ 2960156 h 7299599"/>
              <a:gd name="connsiteX1256" fmla="*/ 11925808 w 12514185"/>
              <a:gd name="connsiteY1256" fmla="*/ 3036698 h 7299599"/>
              <a:gd name="connsiteX1257" fmla="*/ 12083564 w 12514185"/>
              <a:gd name="connsiteY1257" fmla="*/ 3179133 h 7299599"/>
              <a:gd name="connsiteX1258" fmla="*/ 12218961 w 12514185"/>
              <a:gd name="connsiteY1258" fmla="*/ 3179133 h 7299599"/>
              <a:gd name="connsiteX1259" fmla="*/ 12513296 w 12514185"/>
              <a:gd name="connsiteY1259" fmla="*/ 2883664 h 7299599"/>
              <a:gd name="connsiteX1260" fmla="*/ 12408478 w 12514185"/>
              <a:gd name="connsiteY1260" fmla="*/ 2658783 h 7299599"/>
              <a:gd name="connsiteX1261" fmla="*/ 104800 w 12514185"/>
              <a:gd name="connsiteY1261" fmla="*/ 2992916 h 7299599"/>
              <a:gd name="connsiteX1262" fmla="*/ 314372 w 12514185"/>
              <a:gd name="connsiteY1262" fmla="*/ 2545495 h 7299599"/>
              <a:gd name="connsiteX1263" fmla="*/ 425044 w 12514185"/>
              <a:gd name="connsiteY1263" fmla="*/ 2656167 h 7299599"/>
              <a:gd name="connsiteX1264" fmla="*/ 373289 w 12514185"/>
              <a:gd name="connsiteY1264" fmla="*/ 2766839 h 7299599"/>
              <a:gd name="connsiteX1265" fmla="*/ 535716 w 12514185"/>
              <a:gd name="connsiteY1265" fmla="*/ 2766839 h 7299599"/>
              <a:gd name="connsiteX1266" fmla="*/ 569907 w 12514185"/>
              <a:gd name="connsiteY1266" fmla="*/ 2691480 h 7299599"/>
              <a:gd name="connsiteX1267" fmla="*/ 587533 w 12514185"/>
              <a:gd name="connsiteY1267" fmla="*/ 2614938 h 7299599"/>
              <a:gd name="connsiteX1268" fmla="*/ 429777 w 12514185"/>
              <a:gd name="connsiteY1268" fmla="*/ 2472752 h 7299599"/>
              <a:gd name="connsiteX1269" fmla="*/ 294380 w 12514185"/>
              <a:gd name="connsiteY1269" fmla="*/ 2472752 h 7299599"/>
              <a:gd name="connsiteX1270" fmla="*/ 45 w 12514185"/>
              <a:gd name="connsiteY1270" fmla="*/ 2767088 h 7299599"/>
              <a:gd name="connsiteX1271" fmla="*/ 104800 w 12514185"/>
              <a:gd name="connsiteY1271" fmla="*/ 2992916 h 7299599"/>
              <a:gd name="connsiteX1272" fmla="*/ 5525222 w 12514185"/>
              <a:gd name="connsiteY1272" fmla="*/ 4003036 h 7299599"/>
              <a:gd name="connsiteX1273" fmla="*/ 5660619 w 12514185"/>
              <a:gd name="connsiteY1273" fmla="*/ 4003036 h 7299599"/>
              <a:gd name="connsiteX1274" fmla="*/ 5934651 w 12514185"/>
              <a:gd name="connsiteY1274" fmla="*/ 3817006 h 7299599"/>
              <a:gd name="connsiteX1275" fmla="*/ 6144535 w 12514185"/>
              <a:gd name="connsiteY1275" fmla="*/ 3369586 h 7299599"/>
              <a:gd name="connsiteX1276" fmla="*/ 6255207 w 12514185"/>
              <a:gd name="connsiteY1276" fmla="*/ 3480257 h 7299599"/>
              <a:gd name="connsiteX1277" fmla="*/ 6203390 w 12514185"/>
              <a:gd name="connsiteY1277" fmla="*/ 3590929 h 7299599"/>
              <a:gd name="connsiteX1278" fmla="*/ 6365879 w 12514185"/>
              <a:gd name="connsiteY1278" fmla="*/ 3590929 h 7299599"/>
              <a:gd name="connsiteX1279" fmla="*/ 6400008 w 12514185"/>
              <a:gd name="connsiteY1279" fmla="*/ 3515570 h 7299599"/>
              <a:gd name="connsiteX1280" fmla="*/ 6417696 w 12514185"/>
              <a:gd name="connsiteY1280" fmla="*/ 3439028 h 7299599"/>
              <a:gd name="connsiteX1281" fmla="*/ 6259940 w 12514185"/>
              <a:gd name="connsiteY1281" fmla="*/ 3296593 h 7299599"/>
              <a:gd name="connsiteX1282" fmla="*/ 6124481 w 12514185"/>
              <a:gd name="connsiteY1282" fmla="*/ 3296593 h 7299599"/>
              <a:gd name="connsiteX1283" fmla="*/ 5850449 w 12514185"/>
              <a:gd name="connsiteY1283" fmla="*/ 3482624 h 7299599"/>
              <a:gd name="connsiteX1284" fmla="*/ 5640440 w 12514185"/>
              <a:gd name="connsiteY1284" fmla="*/ 3930106 h 7299599"/>
              <a:gd name="connsiteX1285" fmla="*/ 5529768 w 12514185"/>
              <a:gd name="connsiteY1285" fmla="*/ 3819435 h 7299599"/>
              <a:gd name="connsiteX1286" fmla="*/ 5581586 w 12514185"/>
              <a:gd name="connsiteY1286" fmla="*/ 3708763 h 7299599"/>
              <a:gd name="connsiteX1287" fmla="*/ 5419284 w 12514185"/>
              <a:gd name="connsiteY1287" fmla="*/ 3708763 h 7299599"/>
              <a:gd name="connsiteX1288" fmla="*/ 5385092 w 12514185"/>
              <a:gd name="connsiteY1288" fmla="*/ 3784059 h 7299599"/>
              <a:gd name="connsiteX1289" fmla="*/ 5367404 w 12514185"/>
              <a:gd name="connsiteY1289" fmla="*/ 3860602 h 7299599"/>
              <a:gd name="connsiteX1290" fmla="*/ 5525222 w 12514185"/>
              <a:gd name="connsiteY1290" fmla="*/ 4003036 h 7299599"/>
              <a:gd name="connsiteX1291" fmla="*/ 6253899 w 12514185"/>
              <a:gd name="connsiteY1291" fmla="*/ 4003036 h 7299599"/>
              <a:gd name="connsiteX1292" fmla="*/ 6389296 w 12514185"/>
              <a:gd name="connsiteY1292" fmla="*/ 4003036 h 7299599"/>
              <a:gd name="connsiteX1293" fmla="*/ 6663328 w 12514185"/>
              <a:gd name="connsiteY1293" fmla="*/ 3817006 h 7299599"/>
              <a:gd name="connsiteX1294" fmla="*/ 6873586 w 12514185"/>
              <a:gd name="connsiteY1294" fmla="*/ 3369586 h 7299599"/>
              <a:gd name="connsiteX1295" fmla="*/ 6984258 w 12514185"/>
              <a:gd name="connsiteY1295" fmla="*/ 3480257 h 7299599"/>
              <a:gd name="connsiteX1296" fmla="*/ 6932503 w 12514185"/>
              <a:gd name="connsiteY1296" fmla="*/ 3590929 h 7299599"/>
              <a:gd name="connsiteX1297" fmla="*/ 7094930 w 12514185"/>
              <a:gd name="connsiteY1297" fmla="*/ 3590929 h 7299599"/>
              <a:gd name="connsiteX1298" fmla="*/ 7129121 w 12514185"/>
              <a:gd name="connsiteY1298" fmla="*/ 3515570 h 7299599"/>
              <a:gd name="connsiteX1299" fmla="*/ 7146746 w 12514185"/>
              <a:gd name="connsiteY1299" fmla="*/ 3439028 h 7299599"/>
              <a:gd name="connsiteX1300" fmla="*/ 6988991 w 12514185"/>
              <a:gd name="connsiteY1300" fmla="*/ 3296593 h 7299599"/>
              <a:gd name="connsiteX1301" fmla="*/ 6853594 w 12514185"/>
              <a:gd name="connsiteY1301" fmla="*/ 3296593 h 7299599"/>
              <a:gd name="connsiteX1302" fmla="*/ 6579562 w 12514185"/>
              <a:gd name="connsiteY1302" fmla="*/ 3482624 h 7299599"/>
              <a:gd name="connsiteX1303" fmla="*/ 6369429 w 12514185"/>
              <a:gd name="connsiteY1303" fmla="*/ 3930106 h 7299599"/>
              <a:gd name="connsiteX1304" fmla="*/ 6258757 w 12514185"/>
              <a:gd name="connsiteY1304" fmla="*/ 3819435 h 7299599"/>
              <a:gd name="connsiteX1305" fmla="*/ 6310512 w 12514185"/>
              <a:gd name="connsiteY1305" fmla="*/ 3708763 h 7299599"/>
              <a:gd name="connsiteX1306" fmla="*/ 6148085 w 12514185"/>
              <a:gd name="connsiteY1306" fmla="*/ 3708763 h 7299599"/>
              <a:gd name="connsiteX1307" fmla="*/ 6113769 w 12514185"/>
              <a:gd name="connsiteY1307" fmla="*/ 3784059 h 7299599"/>
              <a:gd name="connsiteX1308" fmla="*/ 6096144 w 12514185"/>
              <a:gd name="connsiteY1308" fmla="*/ 3860602 h 7299599"/>
              <a:gd name="connsiteX1309" fmla="*/ 6254024 w 12514185"/>
              <a:gd name="connsiteY1309" fmla="*/ 4003036 h 7299599"/>
              <a:gd name="connsiteX1310" fmla="*/ 4796545 w 12514185"/>
              <a:gd name="connsiteY1310" fmla="*/ 4003036 h 7299599"/>
              <a:gd name="connsiteX1311" fmla="*/ 4931942 w 12514185"/>
              <a:gd name="connsiteY1311" fmla="*/ 4003036 h 7299599"/>
              <a:gd name="connsiteX1312" fmla="*/ 5205974 w 12514185"/>
              <a:gd name="connsiteY1312" fmla="*/ 3817006 h 7299599"/>
              <a:gd name="connsiteX1313" fmla="*/ 5415734 w 12514185"/>
              <a:gd name="connsiteY1313" fmla="*/ 3369586 h 7299599"/>
              <a:gd name="connsiteX1314" fmla="*/ 5526406 w 12514185"/>
              <a:gd name="connsiteY1314" fmla="*/ 3480257 h 7299599"/>
              <a:gd name="connsiteX1315" fmla="*/ 5474651 w 12514185"/>
              <a:gd name="connsiteY1315" fmla="*/ 3590929 h 7299599"/>
              <a:gd name="connsiteX1316" fmla="*/ 5637077 w 12514185"/>
              <a:gd name="connsiteY1316" fmla="*/ 3590929 h 7299599"/>
              <a:gd name="connsiteX1317" fmla="*/ 5671269 w 12514185"/>
              <a:gd name="connsiteY1317" fmla="*/ 3515570 h 7299599"/>
              <a:gd name="connsiteX1318" fmla="*/ 5688894 w 12514185"/>
              <a:gd name="connsiteY1318" fmla="*/ 3439028 h 7299599"/>
              <a:gd name="connsiteX1319" fmla="*/ 5531139 w 12514185"/>
              <a:gd name="connsiteY1319" fmla="*/ 3296593 h 7299599"/>
              <a:gd name="connsiteX1320" fmla="*/ 5395742 w 12514185"/>
              <a:gd name="connsiteY1320" fmla="*/ 3296593 h 7299599"/>
              <a:gd name="connsiteX1321" fmla="*/ 5121398 w 12514185"/>
              <a:gd name="connsiteY1321" fmla="*/ 3482624 h 7299599"/>
              <a:gd name="connsiteX1322" fmla="*/ 4911763 w 12514185"/>
              <a:gd name="connsiteY1322" fmla="*/ 3930106 h 7299599"/>
              <a:gd name="connsiteX1323" fmla="*/ 4801092 w 12514185"/>
              <a:gd name="connsiteY1323" fmla="*/ 3819435 h 7299599"/>
              <a:gd name="connsiteX1324" fmla="*/ 4852909 w 12514185"/>
              <a:gd name="connsiteY1324" fmla="*/ 3708763 h 7299599"/>
              <a:gd name="connsiteX1325" fmla="*/ 4690482 w 12514185"/>
              <a:gd name="connsiteY1325" fmla="*/ 3708763 h 7299599"/>
              <a:gd name="connsiteX1326" fmla="*/ 4656415 w 12514185"/>
              <a:gd name="connsiteY1326" fmla="*/ 3784059 h 7299599"/>
              <a:gd name="connsiteX1327" fmla="*/ 4638790 w 12514185"/>
              <a:gd name="connsiteY1327" fmla="*/ 3860602 h 7299599"/>
              <a:gd name="connsiteX1328" fmla="*/ 4796483 w 12514185"/>
              <a:gd name="connsiteY1328" fmla="*/ 4003036 h 7299599"/>
              <a:gd name="connsiteX1329" fmla="*/ 4067868 w 12514185"/>
              <a:gd name="connsiteY1329" fmla="*/ 4003036 h 7299599"/>
              <a:gd name="connsiteX1330" fmla="*/ 4203265 w 12514185"/>
              <a:gd name="connsiteY1330" fmla="*/ 4003036 h 7299599"/>
              <a:gd name="connsiteX1331" fmla="*/ 4477297 w 12514185"/>
              <a:gd name="connsiteY1331" fmla="*/ 3817006 h 7299599"/>
              <a:gd name="connsiteX1332" fmla="*/ 4686994 w 12514185"/>
              <a:gd name="connsiteY1332" fmla="*/ 3369586 h 7299599"/>
              <a:gd name="connsiteX1333" fmla="*/ 4797666 w 12514185"/>
              <a:gd name="connsiteY1333" fmla="*/ 3480257 h 7299599"/>
              <a:gd name="connsiteX1334" fmla="*/ 4745849 w 12514185"/>
              <a:gd name="connsiteY1334" fmla="*/ 3590929 h 7299599"/>
              <a:gd name="connsiteX1335" fmla="*/ 4908338 w 12514185"/>
              <a:gd name="connsiteY1335" fmla="*/ 3590929 h 7299599"/>
              <a:gd name="connsiteX1336" fmla="*/ 4942467 w 12514185"/>
              <a:gd name="connsiteY1336" fmla="*/ 3515570 h 7299599"/>
              <a:gd name="connsiteX1337" fmla="*/ 4960155 w 12514185"/>
              <a:gd name="connsiteY1337" fmla="*/ 3439028 h 7299599"/>
              <a:gd name="connsiteX1338" fmla="*/ 4802337 w 12514185"/>
              <a:gd name="connsiteY1338" fmla="*/ 3296593 h 7299599"/>
              <a:gd name="connsiteX1339" fmla="*/ 4666940 w 12514185"/>
              <a:gd name="connsiteY1339" fmla="*/ 3296593 h 7299599"/>
              <a:gd name="connsiteX1340" fmla="*/ 4392908 w 12514185"/>
              <a:gd name="connsiteY1340" fmla="*/ 3482624 h 7299599"/>
              <a:gd name="connsiteX1341" fmla="*/ 4183086 w 12514185"/>
              <a:gd name="connsiteY1341" fmla="*/ 3930106 h 7299599"/>
              <a:gd name="connsiteX1342" fmla="*/ 4072415 w 12514185"/>
              <a:gd name="connsiteY1342" fmla="*/ 3819435 h 7299599"/>
              <a:gd name="connsiteX1343" fmla="*/ 4124232 w 12514185"/>
              <a:gd name="connsiteY1343" fmla="*/ 3708763 h 7299599"/>
              <a:gd name="connsiteX1344" fmla="*/ 3961743 w 12514185"/>
              <a:gd name="connsiteY1344" fmla="*/ 3708763 h 7299599"/>
              <a:gd name="connsiteX1345" fmla="*/ 3927738 w 12514185"/>
              <a:gd name="connsiteY1345" fmla="*/ 3784059 h 7299599"/>
              <a:gd name="connsiteX1346" fmla="*/ 3910050 w 12514185"/>
              <a:gd name="connsiteY1346" fmla="*/ 3860602 h 7299599"/>
              <a:gd name="connsiteX1347" fmla="*/ 4067681 w 12514185"/>
              <a:gd name="connsiteY1347" fmla="*/ 4003036 h 7299599"/>
              <a:gd name="connsiteX1348" fmla="*/ 3339191 w 12514185"/>
              <a:gd name="connsiteY1348" fmla="*/ 4003036 h 7299599"/>
              <a:gd name="connsiteX1349" fmla="*/ 3474339 w 12514185"/>
              <a:gd name="connsiteY1349" fmla="*/ 4003036 h 7299599"/>
              <a:gd name="connsiteX1350" fmla="*/ 3748371 w 12514185"/>
              <a:gd name="connsiteY1350" fmla="*/ 3817006 h 7299599"/>
              <a:gd name="connsiteX1351" fmla="*/ 3958193 w 12514185"/>
              <a:gd name="connsiteY1351" fmla="*/ 3369586 h 7299599"/>
              <a:gd name="connsiteX1352" fmla="*/ 4068865 w 12514185"/>
              <a:gd name="connsiteY1352" fmla="*/ 3480257 h 7299599"/>
              <a:gd name="connsiteX1353" fmla="*/ 4017048 w 12514185"/>
              <a:gd name="connsiteY1353" fmla="*/ 3590929 h 7299599"/>
              <a:gd name="connsiteX1354" fmla="*/ 4179536 w 12514185"/>
              <a:gd name="connsiteY1354" fmla="*/ 3590929 h 7299599"/>
              <a:gd name="connsiteX1355" fmla="*/ 4213666 w 12514185"/>
              <a:gd name="connsiteY1355" fmla="*/ 3515570 h 7299599"/>
              <a:gd name="connsiteX1356" fmla="*/ 4231354 w 12514185"/>
              <a:gd name="connsiteY1356" fmla="*/ 3439028 h 7299599"/>
              <a:gd name="connsiteX1357" fmla="*/ 4073598 w 12514185"/>
              <a:gd name="connsiteY1357" fmla="*/ 3296593 h 7299599"/>
              <a:gd name="connsiteX1358" fmla="*/ 3938201 w 12514185"/>
              <a:gd name="connsiteY1358" fmla="*/ 3296593 h 7299599"/>
              <a:gd name="connsiteX1359" fmla="*/ 3664169 w 12514185"/>
              <a:gd name="connsiteY1359" fmla="*/ 3482624 h 7299599"/>
              <a:gd name="connsiteX1360" fmla="*/ 3454409 w 12514185"/>
              <a:gd name="connsiteY1360" fmla="*/ 3930106 h 7299599"/>
              <a:gd name="connsiteX1361" fmla="*/ 3343738 w 12514185"/>
              <a:gd name="connsiteY1361" fmla="*/ 3819435 h 7299599"/>
              <a:gd name="connsiteX1362" fmla="*/ 3395555 w 12514185"/>
              <a:gd name="connsiteY1362" fmla="*/ 3708763 h 7299599"/>
              <a:gd name="connsiteX1363" fmla="*/ 3232941 w 12514185"/>
              <a:gd name="connsiteY1363" fmla="*/ 3708763 h 7299599"/>
              <a:gd name="connsiteX1364" fmla="*/ 3199061 w 12514185"/>
              <a:gd name="connsiteY1364" fmla="*/ 3784059 h 7299599"/>
              <a:gd name="connsiteX1365" fmla="*/ 3181374 w 12514185"/>
              <a:gd name="connsiteY1365" fmla="*/ 3860602 h 7299599"/>
              <a:gd name="connsiteX1366" fmla="*/ 3338942 w 12514185"/>
              <a:gd name="connsiteY1366" fmla="*/ 4003036 h 7299599"/>
              <a:gd name="connsiteX1367" fmla="*/ 2504638 w 12514185"/>
              <a:gd name="connsiteY1367" fmla="*/ 3708701 h 7299599"/>
              <a:gd name="connsiteX1368" fmla="*/ 2470446 w 12514185"/>
              <a:gd name="connsiteY1368" fmla="*/ 3784059 h 7299599"/>
              <a:gd name="connsiteX1369" fmla="*/ 2452821 w 12514185"/>
              <a:gd name="connsiteY1369" fmla="*/ 3860602 h 7299599"/>
              <a:gd name="connsiteX1370" fmla="*/ 2610577 w 12514185"/>
              <a:gd name="connsiteY1370" fmla="*/ 4003036 h 7299599"/>
              <a:gd name="connsiteX1371" fmla="*/ 2745973 w 12514185"/>
              <a:gd name="connsiteY1371" fmla="*/ 4003036 h 7299599"/>
              <a:gd name="connsiteX1372" fmla="*/ 3020317 w 12514185"/>
              <a:gd name="connsiteY1372" fmla="*/ 3817006 h 7299599"/>
              <a:gd name="connsiteX1373" fmla="*/ 3229454 w 12514185"/>
              <a:gd name="connsiteY1373" fmla="*/ 3369586 h 7299599"/>
              <a:gd name="connsiteX1374" fmla="*/ 3340125 w 12514185"/>
              <a:gd name="connsiteY1374" fmla="*/ 3480257 h 7299599"/>
              <a:gd name="connsiteX1375" fmla="*/ 3288308 w 12514185"/>
              <a:gd name="connsiteY1375" fmla="*/ 3590929 h 7299599"/>
              <a:gd name="connsiteX1376" fmla="*/ 3450797 w 12514185"/>
              <a:gd name="connsiteY1376" fmla="*/ 3590929 h 7299599"/>
              <a:gd name="connsiteX1377" fmla="*/ 3484927 w 12514185"/>
              <a:gd name="connsiteY1377" fmla="*/ 3515570 h 7299599"/>
              <a:gd name="connsiteX1378" fmla="*/ 3502552 w 12514185"/>
              <a:gd name="connsiteY1378" fmla="*/ 3439028 h 7299599"/>
              <a:gd name="connsiteX1379" fmla="*/ 3344796 w 12514185"/>
              <a:gd name="connsiteY1379" fmla="*/ 3296593 h 7299599"/>
              <a:gd name="connsiteX1380" fmla="*/ 3209400 w 12514185"/>
              <a:gd name="connsiteY1380" fmla="*/ 3296593 h 7299599"/>
              <a:gd name="connsiteX1381" fmla="*/ 2935367 w 12514185"/>
              <a:gd name="connsiteY1381" fmla="*/ 3482624 h 7299599"/>
              <a:gd name="connsiteX1382" fmla="*/ 2725732 w 12514185"/>
              <a:gd name="connsiteY1382" fmla="*/ 3930106 h 7299599"/>
              <a:gd name="connsiteX1383" fmla="*/ 2614874 w 12514185"/>
              <a:gd name="connsiteY1383" fmla="*/ 3819372 h 7299599"/>
              <a:gd name="connsiteX1384" fmla="*/ 2666629 w 12514185"/>
              <a:gd name="connsiteY1384" fmla="*/ 3708701 h 7299599"/>
              <a:gd name="connsiteX1385" fmla="*/ 1775961 w 12514185"/>
              <a:gd name="connsiteY1385" fmla="*/ 3708701 h 7299599"/>
              <a:gd name="connsiteX1386" fmla="*/ 1741832 w 12514185"/>
              <a:gd name="connsiteY1386" fmla="*/ 3784059 h 7299599"/>
              <a:gd name="connsiteX1387" fmla="*/ 1724144 w 12514185"/>
              <a:gd name="connsiteY1387" fmla="*/ 3860602 h 7299599"/>
              <a:gd name="connsiteX1388" fmla="*/ 1881900 w 12514185"/>
              <a:gd name="connsiteY1388" fmla="*/ 4003036 h 7299599"/>
              <a:gd name="connsiteX1389" fmla="*/ 2017297 w 12514185"/>
              <a:gd name="connsiteY1389" fmla="*/ 4003036 h 7299599"/>
              <a:gd name="connsiteX1390" fmla="*/ 2291329 w 12514185"/>
              <a:gd name="connsiteY1390" fmla="*/ 3817006 h 7299599"/>
              <a:gd name="connsiteX1391" fmla="*/ 2500652 w 12514185"/>
              <a:gd name="connsiteY1391" fmla="*/ 3369586 h 7299599"/>
              <a:gd name="connsiteX1392" fmla="*/ 2611324 w 12514185"/>
              <a:gd name="connsiteY1392" fmla="*/ 3480257 h 7299599"/>
              <a:gd name="connsiteX1393" fmla="*/ 2559507 w 12514185"/>
              <a:gd name="connsiteY1393" fmla="*/ 3590929 h 7299599"/>
              <a:gd name="connsiteX1394" fmla="*/ 2721996 w 12514185"/>
              <a:gd name="connsiteY1394" fmla="*/ 3590929 h 7299599"/>
              <a:gd name="connsiteX1395" fmla="*/ 2756125 w 12514185"/>
              <a:gd name="connsiteY1395" fmla="*/ 3515570 h 7299599"/>
              <a:gd name="connsiteX1396" fmla="*/ 2773813 w 12514185"/>
              <a:gd name="connsiteY1396" fmla="*/ 3439028 h 7299599"/>
              <a:gd name="connsiteX1397" fmla="*/ 2616057 w 12514185"/>
              <a:gd name="connsiteY1397" fmla="*/ 3296593 h 7299599"/>
              <a:gd name="connsiteX1398" fmla="*/ 2480660 w 12514185"/>
              <a:gd name="connsiteY1398" fmla="*/ 3296593 h 7299599"/>
              <a:gd name="connsiteX1399" fmla="*/ 2206628 w 12514185"/>
              <a:gd name="connsiteY1399" fmla="*/ 3482624 h 7299599"/>
              <a:gd name="connsiteX1400" fmla="*/ 1997055 w 12514185"/>
              <a:gd name="connsiteY1400" fmla="*/ 3930106 h 7299599"/>
              <a:gd name="connsiteX1401" fmla="*/ 1886384 w 12514185"/>
              <a:gd name="connsiteY1401" fmla="*/ 3819435 h 7299599"/>
              <a:gd name="connsiteX1402" fmla="*/ 1938201 w 12514185"/>
              <a:gd name="connsiteY1402" fmla="*/ 3708763 h 7299599"/>
              <a:gd name="connsiteX1403" fmla="*/ 1047284 w 12514185"/>
              <a:gd name="connsiteY1403" fmla="*/ 3708701 h 7299599"/>
              <a:gd name="connsiteX1404" fmla="*/ 1013155 w 12514185"/>
              <a:gd name="connsiteY1404" fmla="*/ 3784059 h 7299599"/>
              <a:gd name="connsiteX1405" fmla="*/ 995529 w 12514185"/>
              <a:gd name="connsiteY1405" fmla="*/ 3860602 h 7299599"/>
              <a:gd name="connsiteX1406" fmla="*/ 1153285 w 12514185"/>
              <a:gd name="connsiteY1406" fmla="*/ 4003036 h 7299599"/>
              <a:gd name="connsiteX1407" fmla="*/ 1288682 w 12514185"/>
              <a:gd name="connsiteY1407" fmla="*/ 4003036 h 7299599"/>
              <a:gd name="connsiteX1408" fmla="*/ 1562714 w 12514185"/>
              <a:gd name="connsiteY1408" fmla="*/ 3817006 h 7299599"/>
              <a:gd name="connsiteX1409" fmla="*/ 1771851 w 12514185"/>
              <a:gd name="connsiteY1409" fmla="*/ 3369586 h 7299599"/>
              <a:gd name="connsiteX1410" fmla="*/ 1882522 w 12514185"/>
              <a:gd name="connsiteY1410" fmla="*/ 3480257 h 7299599"/>
              <a:gd name="connsiteX1411" fmla="*/ 1830705 w 12514185"/>
              <a:gd name="connsiteY1411" fmla="*/ 3590929 h 7299599"/>
              <a:gd name="connsiteX1412" fmla="*/ 1993194 w 12514185"/>
              <a:gd name="connsiteY1412" fmla="*/ 3590929 h 7299599"/>
              <a:gd name="connsiteX1413" fmla="*/ 2027324 w 12514185"/>
              <a:gd name="connsiteY1413" fmla="*/ 3515570 h 7299599"/>
              <a:gd name="connsiteX1414" fmla="*/ 2045011 w 12514185"/>
              <a:gd name="connsiteY1414" fmla="*/ 3439028 h 7299599"/>
              <a:gd name="connsiteX1415" fmla="*/ 1887256 w 12514185"/>
              <a:gd name="connsiteY1415" fmla="*/ 3296593 h 7299599"/>
              <a:gd name="connsiteX1416" fmla="*/ 1751859 w 12514185"/>
              <a:gd name="connsiteY1416" fmla="*/ 3296593 h 7299599"/>
              <a:gd name="connsiteX1417" fmla="*/ 1477826 w 12514185"/>
              <a:gd name="connsiteY1417" fmla="*/ 3482624 h 7299599"/>
              <a:gd name="connsiteX1418" fmla="*/ 1267943 w 12514185"/>
              <a:gd name="connsiteY1418" fmla="*/ 3930106 h 7299599"/>
              <a:gd name="connsiteX1419" fmla="*/ 1157271 w 12514185"/>
              <a:gd name="connsiteY1419" fmla="*/ 3819435 h 7299599"/>
              <a:gd name="connsiteX1420" fmla="*/ 1209088 w 12514185"/>
              <a:gd name="connsiteY1420" fmla="*/ 3708763 h 7299599"/>
              <a:gd name="connsiteX1421" fmla="*/ 318607 w 12514185"/>
              <a:gd name="connsiteY1421" fmla="*/ 3708701 h 7299599"/>
              <a:gd name="connsiteX1422" fmla="*/ 283730 w 12514185"/>
              <a:gd name="connsiteY1422" fmla="*/ 3784059 h 7299599"/>
              <a:gd name="connsiteX1423" fmla="*/ 266043 w 12514185"/>
              <a:gd name="connsiteY1423" fmla="*/ 3860602 h 7299599"/>
              <a:gd name="connsiteX1424" fmla="*/ 423798 w 12514185"/>
              <a:gd name="connsiteY1424" fmla="*/ 4003036 h 7299599"/>
              <a:gd name="connsiteX1425" fmla="*/ 559195 w 12514185"/>
              <a:gd name="connsiteY1425" fmla="*/ 4003036 h 7299599"/>
              <a:gd name="connsiteX1426" fmla="*/ 833539 w 12514185"/>
              <a:gd name="connsiteY1426" fmla="*/ 3817006 h 7299599"/>
              <a:gd name="connsiteX1427" fmla="*/ 1043111 w 12514185"/>
              <a:gd name="connsiteY1427" fmla="*/ 3369586 h 7299599"/>
              <a:gd name="connsiteX1428" fmla="*/ 1153783 w 12514185"/>
              <a:gd name="connsiteY1428" fmla="*/ 3480257 h 7299599"/>
              <a:gd name="connsiteX1429" fmla="*/ 1101966 w 12514185"/>
              <a:gd name="connsiteY1429" fmla="*/ 3590929 h 7299599"/>
              <a:gd name="connsiteX1430" fmla="*/ 1264455 w 12514185"/>
              <a:gd name="connsiteY1430" fmla="*/ 3590929 h 7299599"/>
              <a:gd name="connsiteX1431" fmla="*/ 1298584 w 12514185"/>
              <a:gd name="connsiteY1431" fmla="*/ 3515570 h 7299599"/>
              <a:gd name="connsiteX1432" fmla="*/ 1316272 w 12514185"/>
              <a:gd name="connsiteY1432" fmla="*/ 3439028 h 7299599"/>
              <a:gd name="connsiteX1433" fmla="*/ 1158454 w 12514185"/>
              <a:gd name="connsiteY1433" fmla="*/ 3296593 h 7299599"/>
              <a:gd name="connsiteX1434" fmla="*/ 1023057 w 12514185"/>
              <a:gd name="connsiteY1434" fmla="*/ 3296593 h 7299599"/>
              <a:gd name="connsiteX1435" fmla="*/ 749025 w 12514185"/>
              <a:gd name="connsiteY1435" fmla="*/ 3482624 h 7299599"/>
              <a:gd name="connsiteX1436" fmla="*/ 539203 w 12514185"/>
              <a:gd name="connsiteY1436" fmla="*/ 3930106 h 7299599"/>
              <a:gd name="connsiteX1437" fmla="*/ 428532 w 12514185"/>
              <a:gd name="connsiteY1437" fmla="*/ 3819372 h 7299599"/>
              <a:gd name="connsiteX1438" fmla="*/ 480349 w 12514185"/>
              <a:gd name="connsiteY1438" fmla="*/ 3708701 h 7299599"/>
              <a:gd name="connsiteX1439" fmla="*/ 6983573 w 12514185"/>
              <a:gd name="connsiteY1439" fmla="*/ 4003036 h 7299599"/>
              <a:gd name="connsiteX1440" fmla="*/ 7118970 w 12514185"/>
              <a:gd name="connsiteY1440" fmla="*/ 4003036 h 7299599"/>
              <a:gd name="connsiteX1441" fmla="*/ 7393002 w 12514185"/>
              <a:gd name="connsiteY1441" fmla="*/ 3817006 h 7299599"/>
              <a:gd name="connsiteX1442" fmla="*/ 7602263 w 12514185"/>
              <a:gd name="connsiteY1442" fmla="*/ 3369586 h 7299599"/>
              <a:gd name="connsiteX1443" fmla="*/ 7712935 w 12514185"/>
              <a:gd name="connsiteY1443" fmla="*/ 3480257 h 7299599"/>
              <a:gd name="connsiteX1444" fmla="*/ 7661117 w 12514185"/>
              <a:gd name="connsiteY1444" fmla="*/ 3590929 h 7299599"/>
              <a:gd name="connsiteX1445" fmla="*/ 7823606 w 12514185"/>
              <a:gd name="connsiteY1445" fmla="*/ 3590929 h 7299599"/>
              <a:gd name="connsiteX1446" fmla="*/ 7857736 w 12514185"/>
              <a:gd name="connsiteY1446" fmla="*/ 3515570 h 7299599"/>
              <a:gd name="connsiteX1447" fmla="*/ 7875423 w 12514185"/>
              <a:gd name="connsiteY1447" fmla="*/ 3439028 h 7299599"/>
              <a:gd name="connsiteX1448" fmla="*/ 7717668 w 12514185"/>
              <a:gd name="connsiteY1448" fmla="*/ 3296593 h 7299599"/>
              <a:gd name="connsiteX1449" fmla="*/ 7582271 w 12514185"/>
              <a:gd name="connsiteY1449" fmla="*/ 3296593 h 7299599"/>
              <a:gd name="connsiteX1450" fmla="*/ 7308239 w 12514185"/>
              <a:gd name="connsiteY1450" fmla="*/ 3482624 h 7299599"/>
              <a:gd name="connsiteX1451" fmla="*/ 7098168 w 12514185"/>
              <a:gd name="connsiteY1451" fmla="*/ 3930106 h 7299599"/>
              <a:gd name="connsiteX1452" fmla="*/ 6987496 w 12514185"/>
              <a:gd name="connsiteY1452" fmla="*/ 3819435 h 7299599"/>
              <a:gd name="connsiteX1453" fmla="*/ 7039313 w 12514185"/>
              <a:gd name="connsiteY1453" fmla="*/ 3708763 h 7299599"/>
              <a:gd name="connsiteX1454" fmla="*/ 6876825 w 12514185"/>
              <a:gd name="connsiteY1454" fmla="*/ 3708763 h 7299599"/>
              <a:gd name="connsiteX1455" fmla="*/ 6842695 w 12514185"/>
              <a:gd name="connsiteY1455" fmla="*/ 3784122 h 7299599"/>
              <a:gd name="connsiteX1456" fmla="*/ 6825007 w 12514185"/>
              <a:gd name="connsiteY1456" fmla="*/ 3860664 h 7299599"/>
              <a:gd name="connsiteX1457" fmla="*/ 6982825 w 12514185"/>
              <a:gd name="connsiteY1457" fmla="*/ 4003036 h 7299599"/>
              <a:gd name="connsiteX1458" fmla="*/ 7712250 w 12514185"/>
              <a:gd name="connsiteY1458" fmla="*/ 4003036 h 7299599"/>
              <a:gd name="connsiteX1459" fmla="*/ 7847646 w 12514185"/>
              <a:gd name="connsiteY1459" fmla="*/ 4003036 h 7299599"/>
              <a:gd name="connsiteX1460" fmla="*/ 8121679 w 12514185"/>
              <a:gd name="connsiteY1460" fmla="*/ 3817006 h 7299599"/>
              <a:gd name="connsiteX1461" fmla="*/ 8330940 w 12514185"/>
              <a:gd name="connsiteY1461" fmla="*/ 3369586 h 7299599"/>
              <a:gd name="connsiteX1462" fmla="*/ 8441611 w 12514185"/>
              <a:gd name="connsiteY1462" fmla="*/ 3480257 h 7299599"/>
              <a:gd name="connsiteX1463" fmla="*/ 8389794 w 12514185"/>
              <a:gd name="connsiteY1463" fmla="*/ 3590929 h 7299599"/>
              <a:gd name="connsiteX1464" fmla="*/ 8552283 w 12514185"/>
              <a:gd name="connsiteY1464" fmla="*/ 3590929 h 7299599"/>
              <a:gd name="connsiteX1465" fmla="*/ 8586413 w 12514185"/>
              <a:gd name="connsiteY1465" fmla="*/ 3515570 h 7299599"/>
              <a:gd name="connsiteX1466" fmla="*/ 8604038 w 12514185"/>
              <a:gd name="connsiteY1466" fmla="*/ 3439028 h 7299599"/>
              <a:gd name="connsiteX1467" fmla="*/ 8446282 w 12514185"/>
              <a:gd name="connsiteY1467" fmla="*/ 3296593 h 7299599"/>
              <a:gd name="connsiteX1468" fmla="*/ 8310886 w 12514185"/>
              <a:gd name="connsiteY1468" fmla="*/ 3296593 h 7299599"/>
              <a:gd name="connsiteX1469" fmla="*/ 8036853 w 12514185"/>
              <a:gd name="connsiteY1469" fmla="*/ 3482624 h 7299599"/>
              <a:gd name="connsiteX1470" fmla="*/ 7826969 w 12514185"/>
              <a:gd name="connsiteY1470" fmla="*/ 3930106 h 7299599"/>
              <a:gd name="connsiteX1471" fmla="*/ 7716298 w 12514185"/>
              <a:gd name="connsiteY1471" fmla="*/ 3819435 h 7299599"/>
              <a:gd name="connsiteX1472" fmla="*/ 7768115 w 12514185"/>
              <a:gd name="connsiteY1472" fmla="*/ 3708763 h 7299599"/>
              <a:gd name="connsiteX1473" fmla="*/ 7605626 w 12514185"/>
              <a:gd name="connsiteY1473" fmla="*/ 3708763 h 7299599"/>
              <a:gd name="connsiteX1474" fmla="*/ 7571497 w 12514185"/>
              <a:gd name="connsiteY1474" fmla="*/ 3784122 h 7299599"/>
              <a:gd name="connsiteX1475" fmla="*/ 7553809 w 12514185"/>
              <a:gd name="connsiteY1475" fmla="*/ 3860664 h 7299599"/>
              <a:gd name="connsiteX1476" fmla="*/ 7711565 w 12514185"/>
              <a:gd name="connsiteY1476" fmla="*/ 4003036 h 7299599"/>
              <a:gd name="connsiteX1477" fmla="*/ 8440926 w 12514185"/>
              <a:gd name="connsiteY1477" fmla="*/ 4003036 h 7299599"/>
              <a:gd name="connsiteX1478" fmla="*/ 8576323 w 12514185"/>
              <a:gd name="connsiteY1478" fmla="*/ 4003036 h 7299599"/>
              <a:gd name="connsiteX1479" fmla="*/ 8850356 w 12514185"/>
              <a:gd name="connsiteY1479" fmla="*/ 3817006 h 7299599"/>
              <a:gd name="connsiteX1480" fmla="*/ 9059616 w 12514185"/>
              <a:gd name="connsiteY1480" fmla="*/ 3369586 h 7299599"/>
              <a:gd name="connsiteX1481" fmla="*/ 9170288 w 12514185"/>
              <a:gd name="connsiteY1481" fmla="*/ 3480257 h 7299599"/>
              <a:gd name="connsiteX1482" fmla="*/ 9118471 w 12514185"/>
              <a:gd name="connsiteY1482" fmla="*/ 3590929 h 7299599"/>
              <a:gd name="connsiteX1483" fmla="*/ 9280960 w 12514185"/>
              <a:gd name="connsiteY1483" fmla="*/ 3590929 h 7299599"/>
              <a:gd name="connsiteX1484" fmla="*/ 9315152 w 12514185"/>
              <a:gd name="connsiteY1484" fmla="*/ 3515570 h 7299599"/>
              <a:gd name="connsiteX1485" fmla="*/ 9332777 w 12514185"/>
              <a:gd name="connsiteY1485" fmla="*/ 3439028 h 7299599"/>
              <a:gd name="connsiteX1486" fmla="*/ 9175022 w 12514185"/>
              <a:gd name="connsiteY1486" fmla="*/ 3296593 h 7299599"/>
              <a:gd name="connsiteX1487" fmla="*/ 9039625 w 12514185"/>
              <a:gd name="connsiteY1487" fmla="*/ 3296593 h 7299599"/>
              <a:gd name="connsiteX1488" fmla="*/ 8765592 w 12514185"/>
              <a:gd name="connsiteY1488" fmla="*/ 3482624 h 7299599"/>
              <a:gd name="connsiteX1489" fmla="*/ 8555708 w 12514185"/>
              <a:gd name="connsiteY1489" fmla="*/ 3930106 h 7299599"/>
              <a:gd name="connsiteX1490" fmla="*/ 8445036 w 12514185"/>
              <a:gd name="connsiteY1490" fmla="*/ 3819435 h 7299599"/>
              <a:gd name="connsiteX1491" fmla="*/ 8496854 w 12514185"/>
              <a:gd name="connsiteY1491" fmla="*/ 3708763 h 7299599"/>
              <a:gd name="connsiteX1492" fmla="*/ 8334365 w 12514185"/>
              <a:gd name="connsiteY1492" fmla="*/ 3708763 h 7299599"/>
              <a:gd name="connsiteX1493" fmla="*/ 8300235 w 12514185"/>
              <a:gd name="connsiteY1493" fmla="*/ 3784122 h 7299599"/>
              <a:gd name="connsiteX1494" fmla="*/ 8282610 w 12514185"/>
              <a:gd name="connsiteY1494" fmla="*/ 3860664 h 7299599"/>
              <a:gd name="connsiteX1495" fmla="*/ 8440365 w 12514185"/>
              <a:gd name="connsiteY1495" fmla="*/ 4003036 h 7299599"/>
              <a:gd name="connsiteX1496" fmla="*/ 10010384 w 12514185"/>
              <a:gd name="connsiteY1496" fmla="*/ 3590991 h 7299599"/>
              <a:gd name="connsiteX1497" fmla="*/ 10044514 w 12514185"/>
              <a:gd name="connsiteY1497" fmla="*/ 3515632 h 7299599"/>
              <a:gd name="connsiteX1498" fmla="*/ 10062201 w 12514185"/>
              <a:gd name="connsiteY1498" fmla="*/ 3439090 h 7299599"/>
              <a:gd name="connsiteX1499" fmla="*/ 9904446 w 12514185"/>
              <a:gd name="connsiteY1499" fmla="*/ 3296656 h 7299599"/>
              <a:gd name="connsiteX1500" fmla="*/ 9769049 w 12514185"/>
              <a:gd name="connsiteY1500" fmla="*/ 3296656 h 7299599"/>
              <a:gd name="connsiteX1501" fmla="*/ 9495017 w 12514185"/>
              <a:gd name="connsiteY1501" fmla="*/ 3482686 h 7299599"/>
              <a:gd name="connsiteX1502" fmla="*/ 9284510 w 12514185"/>
              <a:gd name="connsiteY1502" fmla="*/ 3930106 h 7299599"/>
              <a:gd name="connsiteX1503" fmla="*/ 9173838 w 12514185"/>
              <a:gd name="connsiteY1503" fmla="*/ 3819435 h 7299599"/>
              <a:gd name="connsiteX1504" fmla="*/ 9225655 w 12514185"/>
              <a:gd name="connsiteY1504" fmla="*/ 3708763 h 7299599"/>
              <a:gd name="connsiteX1505" fmla="*/ 9063166 w 12514185"/>
              <a:gd name="connsiteY1505" fmla="*/ 3708763 h 7299599"/>
              <a:gd name="connsiteX1506" fmla="*/ 9029037 w 12514185"/>
              <a:gd name="connsiteY1506" fmla="*/ 3784122 h 7299599"/>
              <a:gd name="connsiteX1507" fmla="*/ 9011349 w 12514185"/>
              <a:gd name="connsiteY1507" fmla="*/ 3860664 h 7299599"/>
              <a:gd name="connsiteX1508" fmla="*/ 9169105 w 12514185"/>
              <a:gd name="connsiteY1508" fmla="*/ 4003098 h 7299599"/>
              <a:gd name="connsiteX1509" fmla="*/ 9304501 w 12514185"/>
              <a:gd name="connsiteY1509" fmla="*/ 4003098 h 7299599"/>
              <a:gd name="connsiteX1510" fmla="*/ 9578534 w 12514185"/>
              <a:gd name="connsiteY1510" fmla="*/ 3817068 h 7299599"/>
              <a:gd name="connsiteX1511" fmla="*/ 9788293 w 12514185"/>
              <a:gd name="connsiteY1511" fmla="*/ 3369586 h 7299599"/>
              <a:gd name="connsiteX1512" fmla="*/ 9898965 w 12514185"/>
              <a:gd name="connsiteY1512" fmla="*/ 3480257 h 7299599"/>
              <a:gd name="connsiteX1513" fmla="*/ 9847148 w 12514185"/>
              <a:gd name="connsiteY1513" fmla="*/ 3590929 h 7299599"/>
              <a:gd name="connsiteX1514" fmla="*/ 10739061 w 12514185"/>
              <a:gd name="connsiteY1514" fmla="*/ 3590991 h 7299599"/>
              <a:gd name="connsiteX1515" fmla="*/ 10773253 w 12514185"/>
              <a:gd name="connsiteY1515" fmla="*/ 3515632 h 7299599"/>
              <a:gd name="connsiteX1516" fmla="*/ 10790878 w 12514185"/>
              <a:gd name="connsiteY1516" fmla="*/ 3439090 h 7299599"/>
              <a:gd name="connsiteX1517" fmla="*/ 10633123 w 12514185"/>
              <a:gd name="connsiteY1517" fmla="*/ 3296656 h 7299599"/>
              <a:gd name="connsiteX1518" fmla="*/ 10497726 w 12514185"/>
              <a:gd name="connsiteY1518" fmla="*/ 3296656 h 7299599"/>
              <a:gd name="connsiteX1519" fmla="*/ 10223694 w 12514185"/>
              <a:gd name="connsiteY1519" fmla="*/ 3482686 h 7299599"/>
              <a:gd name="connsiteX1520" fmla="*/ 10013311 w 12514185"/>
              <a:gd name="connsiteY1520" fmla="*/ 3930106 h 7299599"/>
              <a:gd name="connsiteX1521" fmla="*/ 9902640 w 12514185"/>
              <a:gd name="connsiteY1521" fmla="*/ 3819435 h 7299599"/>
              <a:gd name="connsiteX1522" fmla="*/ 9954395 w 12514185"/>
              <a:gd name="connsiteY1522" fmla="*/ 3708763 h 7299599"/>
              <a:gd name="connsiteX1523" fmla="*/ 9791968 w 12514185"/>
              <a:gd name="connsiteY1523" fmla="*/ 3708763 h 7299599"/>
              <a:gd name="connsiteX1524" fmla="*/ 9757776 w 12514185"/>
              <a:gd name="connsiteY1524" fmla="*/ 3784122 h 7299599"/>
              <a:gd name="connsiteX1525" fmla="*/ 9740151 w 12514185"/>
              <a:gd name="connsiteY1525" fmla="*/ 3860664 h 7299599"/>
              <a:gd name="connsiteX1526" fmla="*/ 9897906 w 12514185"/>
              <a:gd name="connsiteY1526" fmla="*/ 4003098 h 7299599"/>
              <a:gd name="connsiteX1527" fmla="*/ 10033303 w 12514185"/>
              <a:gd name="connsiteY1527" fmla="*/ 4003098 h 7299599"/>
              <a:gd name="connsiteX1528" fmla="*/ 10307647 w 12514185"/>
              <a:gd name="connsiteY1528" fmla="*/ 3817068 h 7299599"/>
              <a:gd name="connsiteX1529" fmla="*/ 10516970 w 12514185"/>
              <a:gd name="connsiteY1529" fmla="*/ 3369586 h 7299599"/>
              <a:gd name="connsiteX1530" fmla="*/ 10627642 w 12514185"/>
              <a:gd name="connsiteY1530" fmla="*/ 3480257 h 7299599"/>
              <a:gd name="connsiteX1531" fmla="*/ 10575825 w 12514185"/>
              <a:gd name="connsiteY1531" fmla="*/ 3590929 h 7299599"/>
              <a:gd name="connsiteX1532" fmla="*/ 11467738 w 12514185"/>
              <a:gd name="connsiteY1532" fmla="*/ 3590991 h 7299599"/>
              <a:gd name="connsiteX1533" fmla="*/ 11501868 w 12514185"/>
              <a:gd name="connsiteY1533" fmla="*/ 3515632 h 7299599"/>
              <a:gd name="connsiteX1534" fmla="*/ 11519555 w 12514185"/>
              <a:gd name="connsiteY1534" fmla="*/ 3439090 h 7299599"/>
              <a:gd name="connsiteX1535" fmla="*/ 11361800 w 12514185"/>
              <a:gd name="connsiteY1535" fmla="*/ 3296656 h 7299599"/>
              <a:gd name="connsiteX1536" fmla="*/ 11226403 w 12514185"/>
              <a:gd name="connsiteY1536" fmla="*/ 3296656 h 7299599"/>
              <a:gd name="connsiteX1537" fmla="*/ 10952371 w 12514185"/>
              <a:gd name="connsiteY1537" fmla="*/ 3482686 h 7299599"/>
              <a:gd name="connsiteX1538" fmla="*/ 10742051 w 12514185"/>
              <a:gd name="connsiteY1538" fmla="*/ 3930106 h 7299599"/>
              <a:gd name="connsiteX1539" fmla="*/ 10631379 w 12514185"/>
              <a:gd name="connsiteY1539" fmla="*/ 3819435 h 7299599"/>
              <a:gd name="connsiteX1540" fmla="*/ 10683195 w 12514185"/>
              <a:gd name="connsiteY1540" fmla="*/ 3708763 h 7299599"/>
              <a:gd name="connsiteX1541" fmla="*/ 10520707 w 12514185"/>
              <a:gd name="connsiteY1541" fmla="*/ 3708763 h 7299599"/>
              <a:gd name="connsiteX1542" fmla="*/ 10486578 w 12514185"/>
              <a:gd name="connsiteY1542" fmla="*/ 3784122 h 7299599"/>
              <a:gd name="connsiteX1543" fmla="*/ 10468890 w 12514185"/>
              <a:gd name="connsiteY1543" fmla="*/ 3860664 h 7299599"/>
              <a:gd name="connsiteX1544" fmla="*/ 10626708 w 12514185"/>
              <a:gd name="connsiteY1544" fmla="*/ 4003098 h 7299599"/>
              <a:gd name="connsiteX1545" fmla="*/ 10762042 w 12514185"/>
              <a:gd name="connsiteY1545" fmla="*/ 4003098 h 7299599"/>
              <a:gd name="connsiteX1546" fmla="*/ 11036386 w 12514185"/>
              <a:gd name="connsiteY1546" fmla="*/ 3817068 h 7299599"/>
              <a:gd name="connsiteX1547" fmla="*/ 11245959 w 12514185"/>
              <a:gd name="connsiteY1547" fmla="*/ 3369586 h 7299599"/>
              <a:gd name="connsiteX1548" fmla="*/ 11356630 w 12514185"/>
              <a:gd name="connsiteY1548" fmla="*/ 3480257 h 7299599"/>
              <a:gd name="connsiteX1549" fmla="*/ 11304813 w 12514185"/>
              <a:gd name="connsiteY1549" fmla="*/ 3590929 h 7299599"/>
              <a:gd name="connsiteX1550" fmla="*/ 12196415 w 12514185"/>
              <a:gd name="connsiteY1550" fmla="*/ 3590991 h 7299599"/>
              <a:gd name="connsiteX1551" fmla="*/ 12230545 w 12514185"/>
              <a:gd name="connsiteY1551" fmla="*/ 3515632 h 7299599"/>
              <a:gd name="connsiteX1552" fmla="*/ 12248169 w 12514185"/>
              <a:gd name="connsiteY1552" fmla="*/ 3439090 h 7299599"/>
              <a:gd name="connsiteX1553" fmla="*/ 12090414 w 12514185"/>
              <a:gd name="connsiteY1553" fmla="*/ 3296656 h 7299599"/>
              <a:gd name="connsiteX1554" fmla="*/ 11955017 w 12514185"/>
              <a:gd name="connsiteY1554" fmla="*/ 3296656 h 7299599"/>
              <a:gd name="connsiteX1555" fmla="*/ 11680985 w 12514185"/>
              <a:gd name="connsiteY1555" fmla="*/ 3482686 h 7299599"/>
              <a:gd name="connsiteX1556" fmla="*/ 11470852 w 12514185"/>
              <a:gd name="connsiteY1556" fmla="*/ 3930106 h 7299599"/>
              <a:gd name="connsiteX1557" fmla="*/ 11360180 w 12514185"/>
              <a:gd name="connsiteY1557" fmla="*/ 3819435 h 7299599"/>
              <a:gd name="connsiteX1558" fmla="*/ 11411997 w 12514185"/>
              <a:gd name="connsiteY1558" fmla="*/ 3708763 h 7299599"/>
              <a:gd name="connsiteX1559" fmla="*/ 11249509 w 12514185"/>
              <a:gd name="connsiteY1559" fmla="*/ 3708763 h 7299599"/>
              <a:gd name="connsiteX1560" fmla="*/ 11215379 w 12514185"/>
              <a:gd name="connsiteY1560" fmla="*/ 3784122 h 7299599"/>
              <a:gd name="connsiteX1561" fmla="*/ 11197692 w 12514185"/>
              <a:gd name="connsiteY1561" fmla="*/ 3860664 h 7299599"/>
              <a:gd name="connsiteX1562" fmla="*/ 11355447 w 12514185"/>
              <a:gd name="connsiteY1562" fmla="*/ 4003098 h 7299599"/>
              <a:gd name="connsiteX1563" fmla="*/ 11490844 w 12514185"/>
              <a:gd name="connsiteY1563" fmla="*/ 4003098 h 7299599"/>
              <a:gd name="connsiteX1564" fmla="*/ 11765188 w 12514185"/>
              <a:gd name="connsiteY1564" fmla="*/ 3817068 h 7299599"/>
              <a:gd name="connsiteX1565" fmla="*/ 11974760 w 12514185"/>
              <a:gd name="connsiteY1565" fmla="*/ 3369586 h 7299599"/>
              <a:gd name="connsiteX1566" fmla="*/ 12085432 w 12514185"/>
              <a:gd name="connsiteY1566" fmla="*/ 3480257 h 7299599"/>
              <a:gd name="connsiteX1567" fmla="*/ 12033615 w 12514185"/>
              <a:gd name="connsiteY1567" fmla="*/ 3590929 h 7299599"/>
              <a:gd name="connsiteX1568" fmla="*/ 12409475 w 12514185"/>
              <a:gd name="connsiteY1568" fmla="*/ 3482686 h 7299599"/>
              <a:gd name="connsiteX1569" fmla="*/ 12199591 w 12514185"/>
              <a:gd name="connsiteY1569" fmla="*/ 3930106 h 7299599"/>
              <a:gd name="connsiteX1570" fmla="*/ 12088920 w 12514185"/>
              <a:gd name="connsiteY1570" fmla="*/ 3819435 h 7299599"/>
              <a:gd name="connsiteX1571" fmla="*/ 12140736 w 12514185"/>
              <a:gd name="connsiteY1571" fmla="*/ 3708763 h 7299599"/>
              <a:gd name="connsiteX1572" fmla="*/ 11978248 w 12514185"/>
              <a:gd name="connsiteY1572" fmla="*/ 3708763 h 7299599"/>
              <a:gd name="connsiteX1573" fmla="*/ 11944118 w 12514185"/>
              <a:gd name="connsiteY1573" fmla="*/ 3784122 h 7299599"/>
              <a:gd name="connsiteX1574" fmla="*/ 11926493 w 12514185"/>
              <a:gd name="connsiteY1574" fmla="*/ 3860664 h 7299599"/>
              <a:gd name="connsiteX1575" fmla="*/ 12084249 w 12514185"/>
              <a:gd name="connsiteY1575" fmla="*/ 4003098 h 7299599"/>
              <a:gd name="connsiteX1576" fmla="*/ 12219645 w 12514185"/>
              <a:gd name="connsiteY1576" fmla="*/ 4003098 h 7299599"/>
              <a:gd name="connsiteX1577" fmla="*/ 12513981 w 12514185"/>
              <a:gd name="connsiteY1577" fmla="*/ 3707630 h 7299599"/>
              <a:gd name="connsiteX1578" fmla="*/ 12409163 w 12514185"/>
              <a:gd name="connsiteY1578" fmla="*/ 3482748 h 7299599"/>
              <a:gd name="connsiteX1579" fmla="*/ 104800 w 12514185"/>
              <a:gd name="connsiteY1579" fmla="*/ 3817006 h 7299599"/>
              <a:gd name="connsiteX1580" fmla="*/ 314372 w 12514185"/>
              <a:gd name="connsiteY1580" fmla="*/ 3369586 h 7299599"/>
              <a:gd name="connsiteX1581" fmla="*/ 425044 w 12514185"/>
              <a:gd name="connsiteY1581" fmla="*/ 3480257 h 7299599"/>
              <a:gd name="connsiteX1582" fmla="*/ 373289 w 12514185"/>
              <a:gd name="connsiteY1582" fmla="*/ 3590929 h 7299599"/>
              <a:gd name="connsiteX1583" fmla="*/ 535716 w 12514185"/>
              <a:gd name="connsiteY1583" fmla="*/ 3590929 h 7299599"/>
              <a:gd name="connsiteX1584" fmla="*/ 569907 w 12514185"/>
              <a:gd name="connsiteY1584" fmla="*/ 3515570 h 7299599"/>
              <a:gd name="connsiteX1585" fmla="*/ 587533 w 12514185"/>
              <a:gd name="connsiteY1585" fmla="*/ 3439028 h 7299599"/>
              <a:gd name="connsiteX1586" fmla="*/ 429777 w 12514185"/>
              <a:gd name="connsiteY1586" fmla="*/ 3296593 h 7299599"/>
              <a:gd name="connsiteX1587" fmla="*/ 294380 w 12514185"/>
              <a:gd name="connsiteY1587" fmla="*/ 3296593 h 7299599"/>
              <a:gd name="connsiteX1588" fmla="*/ 45 w 12514185"/>
              <a:gd name="connsiteY1588" fmla="*/ 3590929 h 7299599"/>
              <a:gd name="connsiteX1589" fmla="*/ 104800 w 12514185"/>
              <a:gd name="connsiteY1589" fmla="*/ 3817006 h 7299599"/>
              <a:gd name="connsiteX1590" fmla="*/ 5525222 w 12514185"/>
              <a:gd name="connsiteY1590" fmla="*/ 4826940 h 7299599"/>
              <a:gd name="connsiteX1591" fmla="*/ 5660619 w 12514185"/>
              <a:gd name="connsiteY1591" fmla="*/ 4826940 h 7299599"/>
              <a:gd name="connsiteX1592" fmla="*/ 5934651 w 12514185"/>
              <a:gd name="connsiteY1592" fmla="*/ 4640909 h 7299599"/>
              <a:gd name="connsiteX1593" fmla="*/ 6144224 w 12514185"/>
              <a:gd name="connsiteY1593" fmla="*/ 4193551 h 7299599"/>
              <a:gd name="connsiteX1594" fmla="*/ 6254895 w 12514185"/>
              <a:gd name="connsiteY1594" fmla="*/ 4304223 h 7299599"/>
              <a:gd name="connsiteX1595" fmla="*/ 6203079 w 12514185"/>
              <a:gd name="connsiteY1595" fmla="*/ 4414895 h 7299599"/>
              <a:gd name="connsiteX1596" fmla="*/ 6365567 w 12514185"/>
              <a:gd name="connsiteY1596" fmla="*/ 4414895 h 7299599"/>
              <a:gd name="connsiteX1597" fmla="*/ 6399697 w 12514185"/>
              <a:gd name="connsiteY1597" fmla="*/ 4339536 h 7299599"/>
              <a:gd name="connsiteX1598" fmla="*/ 6417384 w 12514185"/>
              <a:gd name="connsiteY1598" fmla="*/ 4262994 h 7299599"/>
              <a:gd name="connsiteX1599" fmla="*/ 6259629 w 12514185"/>
              <a:gd name="connsiteY1599" fmla="*/ 4120559 h 7299599"/>
              <a:gd name="connsiteX1600" fmla="*/ 6124481 w 12514185"/>
              <a:gd name="connsiteY1600" fmla="*/ 4120559 h 7299599"/>
              <a:gd name="connsiteX1601" fmla="*/ 5850449 w 12514185"/>
              <a:gd name="connsiteY1601" fmla="*/ 4306527 h 7299599"/>
              <a:gd name="connsiteX1602" fmla="*/ 5640440 w 12514185"/>
              <a:gd name="connsiteY1602" fmla="*/ 4754197 h 7299599"/>
              <a:gd name="connsiteX1603" fmla="*/ 5529768 w 12514185"/>
              <a:gd name="connsiteY1603" fmla="*/ 4643525 h 7299599"/>
              <a:gd name="connsiteX1604" fmla="*/ 5581586 w 12514185"/>
              <a:gd name="connsiteY1604" fmla="*/ 4532853 h 7299599"/>
              <a:gd name="connsiteX1605" fmla="*/ 5419284 w 12514185"/>
              <a:gd name="connsiteY1605" fmla="*/ 4532853 h 7299599"/>
              <a:gd name="connsiteX1606" fmla="*/ 5385092 w 12514185"/>
              <a:gd name="connsiteY1606" fmla="*/ 4608212 h 7299599"/>
              <a:gd name="connsiteX1607" fmla="*/ 5367404 w 12514185"/>
              <a:gd name="connsiteY1607" fmla="*/ 4684754 h 7299599"/>
              <a:gd name="connsiteX1608" fmla="*/ 5525222 w 12514185"/>
              <a:gd name="connsiteY1608" fmla="*/ 4826940 h 7299599"/>
              <a:gd name="connsiteX1609" fmla="*/ 6253899 w 12514185"/>
              <a:gd name="connsiteY1609" fmla="*/ 4826940 h 7299599"/>
              <a:gd name="connsiteX1610" fmla="*/ 6389296 w 12514185"/>
              <a:gd name="connsiteY1610" fmla="*/ 4826940 h 7299599"/>
              <a:gd name="connsiteX1611" fmla="*/ 6663328 w 12514185"/>
              <a:gd name="connsiteY1611" fmla="*/ 4640909 h 7299599"/>
              <a:gd name="connsiteX1612" fmla="*/ 6873586 w 12514185"/>
              <a:gd name="connsiteY1612" fmla="*/ 4193800 h 7299599"/>
              <a:gd name="connsiteX1613" fmla="*/ 6984258 w 12514185"/>
              <a:gd name="connsiteY1613" fmla="*/ 4304472 h 7299599"/>
              <a:gd name="connsiteX1614" fmla="*/ 6932503 w 12514185"/>
              <a:gd name="connsiteY1614" fmla="*/ 4415144 h 7299599"/>
              <a:gd name="connsiteX1615" fmla="*/ 7094930 w 12514185"/>
              <a:gd name="connsiteY1615" fmla="*/ 4415144 h 7299599"/>
              <a:gd name="connsiteX1616" fmla="*/ 7129121 w 12514185"/>
              <a:gd name="connsiteY1616" fmla="*/ 4339785 h 7299599"/>
              <a:gd name="connsiteX1617" fmla="*/ 7146746 w 12514185"/>
              <a:gd name="connsiteY1617" fmla="*/ 4263243 h 7299599"/>
              <a:gd name="connsiteX1618" fmla="*/ 6988991 w 12514185"/>
              <a:gd name="connsiteY1618" fmla="*/ 4120808 h 7299599"/>
              <a:gd name="connsiteX1619" fmla="*/ 6853594 w 12514185"/>
              <a:gd name="connsiteY1619" fmla="*/ 4120808 h 7299599"/>
              <a:gd name="connsiteX1620" fmla="*/ 6579562 w 12514185"/>
              <a:gd name="connsiteY1620" fmla="*/ 4306776 h 7299599"/>
              <a:gd name="connsiteX1621" fmla="*/ 6369989 w 12514185"/>
              <a:gd name="connsiteY1621" fmla="*/ 4754197 h 7299599"/>
              <a:gd name="connsiteX1622" fmla="*/ 6259317 w 12514185"/>
              <a:gd name="connsiteY1622" fmla="*/ 4643525 h 7299599"/>
              <a:gd name="connsiteX1623" fmla="*/ 6311072 w 12514185"/>
              <a:gd name="connsiteY1623" fmla="*/ 4532853 h 7299599"/>
              <a:gd name="connsiteX1624" fmla="*/ 6148085 w 12514185"/>
              <a:gd name="connsiteY1624" fmla="*/ 4532853 h 7299599"/>
              <a:gd name="connsiteX1625" fmla="*/ 6113769 w 12514185"/>
              <a:gd name="connsiteY1625" fmla="*/ 4608212 h 7299599"/>
              <a:gd name="connsiteX1626" fmla="*/ 6096144 w 12514185"/>
              <a:gd name="connsiteY1626" fmla="*/ 4684754 h 7299599"/>
              <a:gd name="connsiteX1627" fmla="*/ 6254024 w 12514185"/>
              <a:gd name="connsiteY1627" fmla="*/ 4826940 h 7299599"/>
              <a:gd name="connsiteX1628" fmla="*/ 4796545 w 12514185"/>
              <a:gd name="connsiteY1628" fmla="*/ 4826940 h 7299599"/>
              <a:gd name="connsiteX1629" fmla="*/ 4931942 w 12514185"/>
              <a:gd name="connsiteY1629" fmla="*/ 4826940 h 7299599"/>
              <a:gd name="connsiteX1630" fmla="*/ 5205974 w 12514185"/>
              <a:gd name="connsiteY1630" fmla="*/ 4640909 h 7299599"/>
              <a:gd name="connsiteX1631" fmla="*/ 5415547 w 12514185"/>
              <a:gd name="connsiteY1631" fmla="*/ 4193551 h 7299599"/>
              <a:gd name="connsiteX1632" fmla="*/ 5526218 w 12514185"/>
              <a:gd name="connsiteY1632" fmla="*/ 4304223 h 7299599"/>
              <a:gd name="connsiteX1633" fmla="*/ 5474464 w 12514185"/>
              <a:gd name="connsiteY1633" fmla="*/ 4414895 h 7299599"/>
              <a:gd name="connsiteX1634" fmla="*/ 5636890 w 12514185"/>
              <a:gd name="connsiteY1634" fmla="*/ 4414895 h 7299599"/>
              <a:gd name="connsiteX1635" fmla="*/ 5671082 w 12514185"/>
              <a:gd name="connsiteY1635" fmla="*/ 4339536 h 7299599"/>
              <a:gd name="connsiteX1636" fmla="*/ 5688707 w 12514185"/>
              <a:gd name="connsiteY1636" fmla="*/ 4262994 h 7299599"/>
              <a:gd name="connsiteX1637" fmla="*/ 5530952 w 12514185"/>
              <a:gd name="connsiteY1637" fmla="*/ 4120559 h 7299599"/>
              <a:gd name="connsiteX1638" fmla="*/ 5395742 w 12514185"/>
              <a:gd name="connsiteY1638" fmla="*/ 4120559 h 7299599"/>
              <a:gd name="connsiteX1639" fmla="*/ 5121398 w 12514185"/>
              <a:gd name="connsiteY1639" fmla="*/ 4306527 h 7299599"/>
              <a:gd name="connsiteX1640" fmla="*/ 4911763 w 12514185"/>
              <a:gd name="connsiteY1640" fmla="*/ 4754197 h 7299599"/>
              <a:gd name="connsiteX1641" fmla="*/ 4801092 w 12514185"/>
              <a:gd name="connsiteY1641" fmla="*/ 4643525 h 7299599"/>
              <a:gd name="connsiteX1642" fmla="*/ 4852909 w 12514185"/>
              <a:gd name="connsiteY1642" fmla="*/ 4532853 h 7299599"/>
              <a:gd name="connsiteX1643" fmla="*/ 4690482 w 12514185"/>
              <a:gd name="connsiteY1643" fmla="*/ 4532853 h 7299599"/>
              <a:gd name="connsiteX1644" fmla="*/ 4656415 w 12514185"/>
              <a:gd name="connsiteY1644" fmla="*/ 4608212 h 7299599"/>
              <a:gd name="connsiteX1645" fmla="*/ 4638790 w 12514185"/>
              <a:gd name="connsiteY1645" fmla="*/ 4684754 h 7299599"/>
              <a:gd name="connsiteX1646" fmla="*/ 4796483 w 12514185"/>
              <a:gd name="connsiteY1646" fmla="*/ 4826940 h 7299599"/>
              <a:gd name="connsiteX1647" fmla="*/ 4067868 w 12514185"/>
              <a:gd name="connsiteY1647" fmla="*/ 4826940 h 7299599"/>
              <a:gd name="connsiteX1648" fmla="*/ 4203265 w 12514185"/>
              <a:gd name="connsiteY1648" fmla="*/ 4826940 h 7299599"/>
              <a:gd name="connsiteX1649" fmla="*/ 4477297 w 12514185"/>
              <a:gd name="connsiteY1649" fmla="*/ 4640909 h 7299599"/>
              <a:gd name="connsiteX1650" fmla="*/ 4686870 w 12514185"/>
              <a:gd name="connsiteY1650" fmla="*/ 4193551 h 7299599"/>
              <a:gd name="connsiteX1651" fmla="*/ 4797542 w 12514185"/>
              <a:gd name="connsiteY1651" fmla="*/ 4304223 h 7299599"/>
              <a:gd name="connsiteX1652" fmla="*/ 4745725 w 12514185"/>
              <a:gd name="connsiteY1652" fmla="*/ 4414895 h 7299599"/>
              <a:gd name="connsiteX1653" fmla="*/ 4908213 w 12514185"/>
              <a:gd name="connsiteY1653" fmla="*/ 4414895 h 7299599"/>
              <a:gd name="connsiteX1654" fmla="*/ 4942343 w 12514185"/>
              <a:gd name="connsiteY1654" fmla="*/ 4339536 h 7299599"/>
              <a:gd name="connsiteX1655" fmla="*/ 4960030 w 12514185"/>
              <a:gd name="connsiteY1655" fmla="*/ 4262994 h 7299599"/>
              <a:gd name="connsiteX1656" fmla="*/ 4802213 w 12514185"/>
              <a:gd name="connsiteY1656" fmla="*/ 4120559 h 7299599"/>
              <a:gd name="connsiteX1657" fmla="*/ 4666940 w 12514185"/>
              <a:gd name="connsiteY1657" fmla="*/ 4120559 h 7299599"/>
              <a:gd name="connsiteX1658" fmla="*/ 4392908 w 12514185"/>
              <a:gd name="connsiteY1658" fmla="*/ 4306527 h 7299599"/>
              <a:gd name="connsiteX1659" fmla="*/ 4183086 w 12514185"/>
              <a:gd name="connsiteY1659" fmla="*/ 4754197 h 7299599"/>
              <a:gd name="connsiteX1660" fmla="*/ 4072415 w 12514185"/>
              <a:gd name="connsiteY1660" fmla="*/ 4643525 h 7299599"/>
              <a:gd name="connsiteX1661" fmla="*/ 4124232 w 12514185"/>
              <a:gd name="connsiteY1661" fmla="*/ 4532853 h 7299599"/>
              <a:gd name="connsiteX1662" fmla="*/ 3961743 w 12514185"/>
              <a:gd name="connsiteY1662" fmla="*/ 4532853 h 7299599"/>
              <a:gd name="connsiteX1663" fmla="*/ 3927738 w 12514185"/>
              <a:gd name="connsiteY1663" fmla="*/ 4608212 h 7299599"/>
              <a:gd name="connsiteX1664" fmla="*/ 3910050 w 12514185"/>
              <a:gd name="connsiteY1664" fmla="*/ 4684754 h 7299599"/>
              <a:gd name="connsiteX1665" fmla="*/ 4067681 w 12514185"/>
              <a:gd name="connsiteY1665" fmla="*/ 4826940 h 7299599"/>
              <a:gd name="connsiteX1666" fmla="*/ 3339191 w 12514185"/>
              <a:gd name="connsiteY1666" fmla="*/ 4826940 h 7299599"/>
              <a:gd name="connsiteX1667" fmla="*/ 3474339 w 12514185"/>
              <a:gd name="connsiteY1667" fmla="*/ 4826940 h 7299599"/>
              <a:gd name="connsiteX1668" fmla="*/ 3748371 w 12514185"/>
              <a:gd name="connsiteY1668" fmla="*/ 4640909 h 7299599"/>
              <a:gd name="connsiteX1669" fmla="*/ 3957944 w 12514185"/>
              <a:gd name="connsiteY1669" fmla="*/ 4193551 h 7299599"/>
              <a:gd name="connsiteX1670" fmla="*/ 4068616 w 12514185"/>
              <a:gd name="connsiteY1670" fmla="*/ 4304223 h 7299599"/>
              <a:gd name="connsiteX1671" fmla="*/ 4016798 w 12514185"/>
              <a:gd name="connsiteY1671" fmla="*/ 4414895 h 7299599"/>
              <a:gd name="connsiteX1672" fmla="*/ 4179287 w 12514185"/>
              <a:gd name="connsiteY1672" fmla="*/ 4414895 h 7299599"/>
              <a:gd name="connsiteX1673" fmla="*/ 4213417 w 12514185"/>
              <a:gd name="connsiteY1673" fmla="*/ 4339536 h 7299599"/>
              <a:gd name="connsiteX1674" fmla="*/ 4231105 w 12514185"/>
              <a:gd name="connsiteY1674" fmla="*/ 4262994 h 7299599"/>
              <a:gd name="connsiteX1675" fmla="*/ 4073349 w 12514185"/>
              <a:gd name="connsiteY1675" fmla="*/ 4120559 h 7299599"/>
              <a:gd name="connsiteX1676" fmla="*/ 3938201 w 12514185"/>
              <a:gd name="connsiteY1676" fmla="*/ 4120559 h 7299599"/>
              <a:gd name="connsiteX1677" fmla="*/ 3664169 w 12514185"/>
              <a:gd name="connsiteY1677" fmla="*/ 4306527 h 7299599"/>
              <a:gd name="connsiteX1678" fmla="*/ 3454409 w 12514185"/>
              <a:gd name="connsiteY1678" fmla="*/ 4754197 h 7299599"/>
              <a:gd name="connsiteX1679" fmla="*/ 3343738 w 12514185"/>
              <a:gd name="connsiteY1679" fmla="*/ 4643525 h 7299599"/>
              <a:gd name="connsiteX1680" fmla="*/ 3395555 w 12514185"/>
              <a:gd name="connsiteY1680" fmla="*/ 4532853 h 7299599"/>
              <a:gd name="connsiteX1681" fmla="*/ 3232941 w 12514185"/>
              <a:gd name="connsiteY1681" fmla="*/ 4532853 h 7299599"/>
              <a:gd name="connsiteX1682" fmla="*/ 3199061 w 12514185"/>
              <a:gd name="connsiteY1682" fmla="*/ 4608212 h 7299599"/>
              <a:gd name="connsiteX1683" fmla="*/ 3181374 w 12514185"/>
              <a:gd name="connsiteY1683" fmla="*/ 4684754 h 7299599"/>
              <a:gd name="connsiteX1684" fmla="*/ 3338942 w 12514185"/>
              <a:gd name="connsiteY1684" fmla="*/ 4826940 h 7299599"/>
              <a:gd name="connsiteX1685" fmla="*/ 2610514 w 12514185"/>
              <a:gd name="connsiteY1685" fmla="*/ 4826940 h 7299599"/>
              <a:gd name="connsiteX1686" fmla="*/ 2745911 w 12514185"/>
              <a:gd name="connsiteY1686" fmla="*/ 4826940 h 7299599"/>
              <a:gd name="connsiteX1687" fmla="*/ 3020255 w 12514185"/>
              <a:gd name="connsiteY1687" fmla="*/ 4640909 h 7299599"/>
              <a:gd name="connsiteX1688" fmla="*/ 3229827 w 12514185"/>
              <a:gd name="connsiteY1688" fmla="*/ 4193551 h 7299599"/>
              <a:gd name="connsiteX1689" fmla="*/ 3340499 w 12514185"/>
              <a:gd name="connsiteY1689" fmla="*/ 4304223 h 7299599"/>
              <a:gd name="connsiteX1690" fmla="*/ 3288682 w 12514185"/>
              <a:gd name="connsiteY1690" fmla="*/ 4414895 h 7299599"/>
              <a:gd name="connsiteX1691" fmla="*/ 3451171 w 12514185"/>
              <a:gd name="connsiteY1691" fmla="*/ 4414895 h 7299599"/>
              <a:gd name="connsiteX1692" fmla="*/ 3485300 w 12514185"/>
              <a:gd name="connsiteY1692" fmla="*/ 4339536 h 7299599"/>
              <a:gd name="connsiteX1693" fmla="*/ 3502925 w 12514185"/>
              <a:gd name="connsiteY1693" fmla="*/ 4262994 h 7299599"/>
              <a:gd name="connsiteX1694" fmla="*/ 3345170 w 12514185"/>
              <a:gd name="connsiteY1694" fmla="*/ 4120559 h 7299599"/>
              <a:gd name="connsiteX1695" fmla="*/ 3209400 w 12514185"/>
              <a:gd name="connsiteY1695" fmla="*/ 4120559 h 7299599"/>
              <a:gd name="connsiteX1696" fmla="*/ 2935367 w 12514185"/>
              <a:gd name="connsiteY1696" fmla="*/ 4306527 h 7299599"/>
              <a:gd name="connsiteX1697" fmla="*/ 2725732 w 12514185"/>
              <a:gd name="connsiteY1697" fmla="*/ 4754197 h 7299599"/>
              <a:gd name="connsiteX1698" fmla="*/ 2614874 w 12514185"/>
              <a:gd name="connsiteY1698" fmla="*/ 4643525 h 7299599"/>
              <a:gd name="connsiteX1699" fmla="*/ 2666629 w 12514185"/>
              <a:gd name="connsiteY1699" fmla="*/ 4532853 h 7299599"/>
              <a:gd name="connsiteX1700" fmla="*/ 2504202 w 12514185"/>
              <a:gd name="connsiteY1700" fmla="*/ 4532853 h 7299599"/>
              <a:gd name="connsiteX1701" fmla="*/ 2470010 w 12514185"/>
              <a:gd name="connsiteY1701" fmla="*/ 4608212 h 7299599"/>
              <a:gd name="connsiteX1702" fmla="*/ 2452385 w 12514185"/>
              <a:gd name="connsiteY1702" fmla="*/ 4684754 h 7299599"/>
              <a:gd name="connsiteX1703" fmla="*/ 2610141 w 12514185"/>
              <a:gd name="connsiteY1703" fmla="*/ 4826940 h 7299599"/>
              <a:gd name="connsiteX1704" fmla="*/ 1775961 w 12514185"/>
              <a:gd name="connsiteY1704" fmla="*/ 4532604 h 7299599"/>
              <a:gd name="connsiteX1705" fmla="*/ 1741832 w 12514185"/>
              <a:gd name="connsiteY1705" fmla="*/ 4607963 h 7299599"/>
              <a:gd name="connsiteX1706" fmla="*/ 1724144 w 12514185"/>
              <a:gd name="connsiteY1706" fmla="*/ 4684505 h 7299599"/>
              <a:gd name="connsiteX1707" fmla="*/ 1881900 w 12514185"/>
              <a:gd name="connsiteY1707" fmla="*/ 4826940 h 7299599"/>
              <a:gd name="connsiteX1708" fmla="*/ 2017297 w 12514185"/>
              <a:gd name="connsiteY1708" fmla="*/ 4826940 h 7299599"/>
              <a:gd name="connsiteX1709" fmla="*/ 2291329 w 12514185"/>
              <a:gd name="connsiteY1709" fmla="*/ 4640909 h 7299599"/>
              <a:gd name="connsiteX1710" fmla="*/ 2500901 w 12514185"/>
              <a:gd name="connsiteY1710" fmla="*/ 4193551 h 7299599"/>
              <a:gd name="connsiteX1711" fmla="*/ 2611573 w 12514185"/>
              <a:gd name="connsiteY1711" fmla="*/ 4304223 h 7299599"/>
              <a:gd name="connsiteX1712" fmla="*/ 2559756 w 12514185"/>
              <a:gd name="connsiteY1712" fmla="*/ 4414895 h 7299599"/>
              <a:gd name="connsiteX1713" fmla="*/ 2721996 w 12514185"/>
              <a:gd name="connsiteY1713" fmla="*/ 4414895 h 7299599"/>
              <a:gd name="connsiteX1714" fmla="*/ 2756125 w 12514185"/>
              <a:gd name="connsiteY1714" fmla="*/ 4339536 h 7299599"/>
              <a:gd name="connsiteX1715" fmla="*/ 2773813 w 12514185"/>
              <a:gd name="connsiteY1715" fmla="*/ 4262994 h 7299599"/>
              <a:gd name="connsiteX1716" fmla="*/ 2616057 w 12514185"/>
              <a:gd name="connsiteY1716" fmla="*/ 4120559 h 7299599"/>
              <a:gd name="connsiteX1717" fmla="*/ 2480660 w 12514185"/>
              <a:gd name="connsiteY1717" fmla="*/ 4120559 h 7299599"/>
              <a:gd name="connsiteX1718" fmla="*/ 2206628 w 12514185"/>
              <a:gd name="connsiteY1718" fmla="*/ 4306527 h 7299599"/>
              <a:gd name="connsiteX1719" fmla="*/ 1997055 w 12514185"/>
              <a:gd name="connsiteY1719" fmla="*/ 4754197 h 7299599"/>
              <a:gd name="connsiteX1720" fmla="*/ 1886384 w 12514185"/>
              <a:gd name="connsiteY1720" fmla="*/ 4643525 h 7299599"/>
              <a:gd name="connsiteX1721" fmla="*/ 1938201 w 12514185"/>
              <a:gd name="connsiteY1721" fmla="*/ 4532853 h 7299599"/>
              <a:gd name="connsiteX1722" fmla="*/ 1047284 w 12514185"/>
              <a:gd name="connsiteY1722" fmla="*/ 4532604 h 7299599"/>
              <a:gd name="connsiteX1723" fmla="*/ 1013155 w 12514185"/>
              <a:gd name="connsiteY1723" fmla="*/ 4607963 h 7299599"/>
              <a:gd name="connsiteX1724" fmla="*/ 995529 w 12514185"/>
              <a:gd name="connsiteY1724" fmla="*/ 4684505 h 7299599"/>
              <a:gd name="connsiteX1725" fmla="*/ 1153285 w 12514185"/>
              <a:gd name="connsiteY1725" fmla="*/ 4826940 h 7299599"/>
              <a:gd name="connsiteX1726" fmla="*/ 1288682 w 12514185"/>
              <a:gd name="connsiteY1726" fmla="*/ 4826940 h 7299599"/>
              <a:gd name="connsiteX1727" fmla="*/ 1562714 w 12514185"/>
              <a:gd name="connsiteY1727" fmla="*/ 4640909 h 7299599"/>
              <a:gd name="connsiteX1728" fmla="*/ 1772287 w 12514185"/>
              <a:gd name="connsiteY1728" fmla="*/ 4193551 h 7299599"/>
              <a:gd name="connsiteX1729" fmla="*/ 1882958 w 12514185"/>
              <a:gd name="connsiteY1729" fmla="*/ 4304223 h 7299599"/>
              <a:gd name="connsiteX1730" fmla="*/ 1831141 w 12514185"/>
              <a:gd name="connsiteY1730" fmla="*/ 4414895 h 7299599"/>
              <a:gd name="connsiteX1731" fmla="*/ 1993630 w 12514185"/>
              <a:gd name="connsiteY1731" fmla="*/ 4414895 h 7299599"/>
              <a:gd name="connsiteX1732" fmla="*/ 2027760 w 12514185"/>
              <a:gd name="connsiteY1732" fmla="*/ 4339536 h 7299599"/>
              <a:gd name="connsiteX1733" fmla="*/ 2045447 w 12514185"/>
              <a:gd name="connsiteY1733" fmla="*/ 4262994 h 7299599"/>
              <a:gd name="connsiteX1734" fmla="*/ 1887692 w 12514185"/>
              <a:gd name="connsiteY1734" fmla="*/ 4120559 h 7299599"/>
              <a:gd name="connsiteX1735" fmla="*/ 1751859 w 12514185"/>
              <a:gd name="connsiteY1735" fmla="*/ 4120559 h 7299599"/>
              <a:gd name="connsiteX1736" fmla="*/ 1477826 w 12514185"/>
              <a:gd name="connsiteY1736" fmla="*/ 4306527 h 7299599"/>
              <a:gd name="connsiteX1737" fmla="*/ 1268254 w 12514185"/>
              <a:gd name="connsiteY1737" fmla="*/ 4753948 h 7299599"/>
              <a:gd name="connsiteX1738" fmla="*/ 1157582 w 12514185"/>
              <a:gd name="connsiteY1738" fmla="*/ 4643276 h 7299599"/>
              <a:gd name="connsiteX1739" fmla="*/ 1209399 w 12514185"/>
              <a:gd name="connsiteY1739" fmla="*/ 4532604 h 7299599"/>
              <a:gd name="connsiteX1740" fmla="*/ 318607 w 12514185"/>
              <a:gd name="connsiteY1740" fmla="*/ 4532604 h 7299599"/>
              <a:gd name="connsiteX1741" fmla="*/ 283730 w 12514185"/>
              <a:gd name="connsiteY1741" fmla="*/ 4608212 h 7299599"/>
              <a:gd name="connsiteX1742" fmla="*/ 266043 w 12514185"/>
              <a:gd name="connsiteY1742" fmla="*/ 4684754 h 7299599"/>
              <a:gd name="connsiteX1743" fmla="*/ 423798 w 12514185"/>
              <a:gd name="connsiteY1743" fmla="*/ 4827189 h 7299599"/>
              <a:gd name="connsiteX1744" fmla="*/ 559195 w 12514185"/>
              <a:gd name="connsiteY1744" fmla="*/ 4827189 h 7299599"/>
              <a:gd name="connsiteX1745" fmla="*/ 833539 w 12514185"/>
              <a:gd name="connsiteY1745" fmla="*/ 4641158 h 7299599"/>
              <a:gd name="connsiteX1746" fmla="*/ 1043111 w 12514185"/>
              <a:gd name="connsiteY1746" fmla="*/ 4193800 h 7299599"/>
              <a:gd name="connsiteX1747" fmla="*/ 1153783 w 12514185"/>
              <a:gd name="connsiteY1747" fmla="*/ 4304472 h 7299599"/>
              <a:gd name="connsiteX1748" fmla="*/ 1101966 w 12514185"/>
              <a:gd name="connsiteY1748" fmla="*/ 4415144 h 7299599"/>
              <a:gd name="connsiteX1749" fmla="*/ 1264455 w 12514185"/>
              <a:gd name="connsiteY1749" fmla="*/ 4415144 h 7299599"/>
              <a:gd name="connsiteX1750" fmla="*/ 1298584 w 12514185"/>
              <a:gd name="connsiteY1750" fmla="*/ 4339785 h 7299599"/>
              <a:gd name="connsiteX1751" fmla="*/ 1316272 w 12514185"/>
              <a:gd name="connsiteY1751" fmla="*/ 4263243 h 7299599"/>
              <a:gd name="connsiteX1752" fmla="*/ 1158454 w 12514185"/>
              <a:gd name="connsiteY1752" fmla="*/ 4120808 h 7299599"/>
              <a:gd name="connsiteX1753" fmla="*/ 1023057 w 12514185"/>
              <a:gd name="connsiteY1753" fmla="*/ 4120808 h 7299599"/>
              <a:gd name="connsiteX1754" fmla="*/ 749025 w 12514185"/>
              <a:gd name="connsiteY1754" fmla="*/ 4306776 h 7299599"/>
              <a:gd name="connsiteX1755" fmla="*/ 539203 w 12514185"/>
              <a:gd name="connsiteY1755" fmla="*/ 4754197 h 7299599"/>
              <a:gd name="connsiteX1756" fmla="*/ 428532 w 12514185"/>
              <a:gd name="connsiteY1756" fmla="*/ 4643525 h 7299599"/>
              <a:gd name="connsiteX1757" fmla="*/ 480349 w 12514185"/>
              <a:gd name="connsiteY1757" fmla="*/ 4532853 h 7299599"/>
              <a:gd name="connsiteX1758" fmla="*/ 6982825 w 12514185"/>
              <a:gd name="connsiteY1758" fmla="*/ 4826940 h 7299599"/>
              <a:gd name="connsiteX1759" fmla="*/ 7118222 w 12514185"/>
              <a:gd name="connsiteY1759" fmla="*/ 4826940 h 7299599"/>
              <a:gd name="connsiteX1760" fmla="*/ 7392255 w 12514185"/>
              <a:gd name="connsiteY1760" fmla="*/ 4640909 h 7299599"/>
              <a:gd name="connsiteX1761" fmla="*/ 7602263 w 12514185"/>
              <a:gd name="connsiteY1761" fmla="*/ 4193800 h 7299599"/>
              <a:gd name="connsiteX1762" fmla="*/ 7712935 w 12514185"/>
              <a:gd name="connsiteY1762" fmla="*/ 4304472 h 7299599"/>
              <a:gd name="connsiteX1763" fmla="*/ 7661117 w 12514185"/>
              <a:gd name="connsiteY1763" fmla="*/ 4415144 h 7299599"/>
              <a:gd name="connsiteX1764" fmla="*/ 7823606 w 12514185"/>
              <a:gd name="connsiteY1764" fmla="*/ 4415144 h 7299599"/>
              <a:gd name="connsiteX1765" fmla="*/ 7857736 w 12514185"/>
              <a:gd name="connsiteY1765" fmla="*/ 4339785 h 7299599"/>
              <a:gd name="connsiteX1766" fmla="*/ 7875423 w 12514185"/>
              <a:gd name="connsiteY1766" fmla="*/ 4263243 h 7299599"/>
              <a:gd name="connsiteX1767" fmla="*/ 7717668 w 12514185"/>
              <a:gd name="connsiteY1767" fmla="*/ 4120808 h 7299599"/>
              <a:gd name="connsiteX1768" fmla="*/ 7582271 w 12514185"/>
              <a:gd name="connsiteY1768" fmla="*/ 4120808 h 7299599"/>
              <a:gd name="connsiteX1769" fmla="*/ 7308239 w 12514185"/>
              <a:gd name="connsiteY1769" fmla="*/ 4306776 h 7299599"/>
              <a:gd name="connsiteX1770" fmla="*/ 7098666 w 12514185"/>
              <a:gd name="connsiteY1770" fmla="*/ 4754197 h 7299599"/>
              <a:gd name="connsiteX1771" fmla="*/ 6987994 w 12514185"/>
              <a:gd name="connsiteY1771" fmla="*/ 4643525 h 7299599"/>
              <a:gd name="connsiteX1772" fmla="*/ 7039811 w 12514185"/>
              <a:gd name="connsiteY1772" fmla="*/ 4532853 h 7299599"/>
              <a:gd name="connsiteX1773" fmla="*/ 6877323 w 12514185"/>
              <a:gd name="connsiteY1773" fmla="*/ 4532853 h 7299599"/>
              <a:gd name="connsiteX1774" fmla="*/ 6843193 w 12514185"/>
              <a:gd name="connsiteY1774" fmla="*/ 4608212 h 7299599"/>
              <a:gd name="connsiteX1775" fmla="*/ 6825506 w 12514185"/>
              <a:gd name="connsiteY1775" fmla="*/ 4684754 h 7299599"/>
              <a:gd name="connsiteX1776" fmla="*/ 6982825 w 12514185"/>
              <a:gd name="connsiteY1776" fmla="*/ 4826940 h 7299599"/>
              <a:gd name="connsiteX1777" fmla="*/ 7711502 w 12514185"/>
              <a:gd name="connsiteY1777" fmla="*/ 4826940 h 7299599"/>
              <a:gd name="connsiteX1778" fmla="*/ 7846899 w 12514185"/>
              <a:gd name="connsiteY1778" fmla="*/ 4826940 h 7299599"/>
              <a:gd name="connsiteX1779" fmla="*/ 8120932 w 12514185"/>
              <a:gd name="connsiteY1779" fmla="*/ 4640909 h 7299599"/>
              <a:gd name="connsiteX1780" fmla="*/ 8330940 w 12514185"/>
              <a:gd name="connsiteY1780" fmla="*/ 4193800 h 7299599"/>
              <a:gd name="connsiteX1781" fmla="*/ 8441611 w 12514185"/>
              <a:gd name="connsiteY1781" fmla="*/ 4304472 h 7299599"/>
              <a:gd name="connsiteX1782" fmla="*/ 8389794 w 12514185"/>
              <a:gd name="connsiteY1782" fmla="*/ 4415144 h 7299599"/>
              <a:gd name="connsiteX1783" fmla="*/ 8552283 w 12514185"/>
              <a:gd name="connsiteY1783" fmla="*/ 4415144 h 7299599"/>
              <a:gd name="connsiteX1784" fmla="*/ 8586413 w 12514185"/>
              <a:gd name="connsiteY1784" fmla="*/ 4339785 h 7299599"/>
              <a:gd name="connsiteX1785" fmla="*/ 8604038 w 12514185"/>
              <a:gd name="connsiteY1785" fmla="*/ 4263243 h 7299599"/>
              <a:gd name="connsiteX1786" fmla="*/ 8446282 w 12514185"/>
              <a:gd name="connsiteY1786" fmla="*/ 4120808 h 7299599"/>
              <a:gd name="connsiteX1787" fmla="*/ 8310886 w 12514185"/>
              <a:gd name="connsiteY1787" fmla="*/ 4120808 h 7299599"/>
              <a:gd name="connsiteX1788" fmla="*/ 8036853 w 12514185"/>
              <a:gd name="connsiteY1788" fmla="*/ 4306776 h 7299599"/>
              <a:gd name="connsiteX1789" fmla="*/ 7827281 w 12514185"/>
              <a:gd name="connsiteY1789" fmla="*/ 4754197 h 7299599"/>
              <a:gd name="connsiteX1790" fmla="*/ 7716609 w 12514185"/>
              <a:gd name="connsiteY1790" fmla="*/ 4643525 h 7299599"/>
              <a:gd name="connsiteX1791" fmla="*/ 7768426 w 12514185"/>
              <a:gd name="connsiteY1791" fmla="*/ 4532853 h 7299599"/>
              <a:gd name="connsiteX1792" fmla="*/ 7605937 w 12514185"/>
              <a:gd name="connsiteY1792" fmla="*/ 4532853 h 7299599"/>
              <a:gd name="connsiteX1793" fmla="*/ 7571808 w 12514185"/>
              <a:gd name="connsiteY1793" fmla="*/ 4608212 h 7299599"/>
              <a:gd name="connsiteX1794" fmla="*/ 7554120 w 12514185"/>
              <a:gd name="connsiteY1794" fmla="*/ 4684754 h 7299599"/>
              <a:gd name="connsiteX1795" fmla="*/ 7711565 w 12514185"/>
              <a:gd name="connsiteY1795" fmla="*/ 4826940 h 7299599"/>
              <a:gd name="connsiteX1796" fmla="*/ 8440179 w 12514185"/>
              <a:gd name="connsiteY1796" fmla="*/ 4826940 h 7299599"/>
              <a:gd name="connsiteX1797" fmla="*/ 8575576 w 12514185"/>
              <a:gd name="connsiteY1797" fmla="*/ 4826940 h 7299599"/>
              <a:gd name="connsiteX1798" fmla="*/ 8849608 w 12514185"/>
              <a:gd name="connsiteY1798" fmla="*/ 4640909 h 7299599"/>
              <a:gd name="connsiteX1799" fmla="*/ 9059616 w 12514185"/>
              <a:gd name="connsiteY1799" fmla="*/ 4193800 h 7299599"/>
              <a:gd name="connsiteX1800" fmla="*/ 9170288 w 12514185"/>
              <a:gd name="connsiteY1800" fmla="*/ 4304472 h 7299599"/>
              <a:gd name="connsiteX1801" fmla="*/ 9118471 w 12514185"/>
              <a:gd name="connsiteY1801" fmla="*/ 4415144 h 7299599"/>
              <a:gd name="connsiteX1802" fmla="*/ 9280960 w 12514185"/>
              <a:gd name="connsiteY1802" fmla="*/ 4415144 h 7299599"/>
              <a:gd name="connsiteX1803" fmla="*/ 9315152 w 12514185"/>
              <a:gd name="connsiteY1803" fmla="*/ 4339785 h 7299599"/>
              <a:gd name="connsiteX1804" fmla="*/ 9332777 w 12514185"/>
              <a:gd name="connsiteY1804" fmla="*/ 4263243 h 7299599"/>
              <a:gd name="connsiteX1805" fmla="*/ 9175022 w 12514185"/>
              <a:gd name="connsiteY1805" fmla="*/ 4120808 h 7299599"/>
              <a:gd name="connsiteX1806" fmla="*/ 9039625 w 12514185"/>
              <a:gd name="connsiteY1806" fmla="*/ 4120808 h 7299599"/>
              <a:gd name="connsiteX1807" fmla="*/ 8765592 w 12514185"/>
              <a:gd name="connsiteY1807" fmla="*/ 4306776 h 7299599"/>
              <a:gd name="connsiteX1808" fmla="*/ 8556020 w 12514185"/>
              <a:gd name="connsiteY1808" fmla="*/ 4754197 h 7299599"/>
              <a:gd name="connsiteX1809" fmla="*/ 8445348 w 12514185"/>
              <a:gd name="connsiteY1809" fmla="*/ 4643525 h 7299599"/>
              <a:gd name="connsiteX1810" fmla="*/ 8497165 w 12514185"/>
              <a:gd name="connsiteY1810" fmla="*/ 4532853 h 7299599"/>
              <a:gd name="connsiteX1811" fmla="*/ 8334676 w 12514185"/>
              <a:gd name="connsiteY1811" fmla="*/ 4532853 h 7299599"/>
              <a:gd name="connsiteX1812" fmla="*/ 8300547 w 12514185"/>
              <a:gd name="connsiteY1812" fmla="*/ 4608212 h 7299599"/>
              <a:gd name="connsiteX1813" fmla="*/ 8282922 w 12514185"/>
              <a:gd name="connsiteY1813" fmla="*/ 4684754 h 7299599"/>
              <a:gd name="connsiteX1814" fmla="*/ 8440365 w 12514185"/>
              <a:gd name="connsiteY1814" fmla="*/ 4826940 h 7299599"/>
              <a:gd name="connsiteX1815" fmla="*/ 9168856 w 12514185"/>
              <a:gd name="connsiteY1815" fmla="*/ 4826940 h 7299599"/>
              <a:gd name="connsiteX1816" fmla="*/ 9304253 w 12514185"/>
              <a:gd name="connsiteY1816" fmla="*/ 4826940 h 7299599"/>
              <a:gd name="connsiteX1817" fmla="*/ 9578285 w 12514185"/>
              <a:gd name="connsiteY1817" fmla="*/ 4640909 h 7299599"/>
              <a:gd name="connsiteX1818" fmla="*/ 9788293 w 12514185"/>
              <a:gd name="connsiteY1818" fmla="*/ 4193800 h 7299599"/>
              <a:gd name="connsiteX1819" fmla="*/ 9898965 w 12514185"/>
              <a:gd name="connsiteY1819" fmla="*/ 4304472 h 7299599"/>
              <a:gd name="connsiteX1820" fmla="*/ 9847148 w 12514185"/>
              <a:gd name="connsiteY1820" fmla="*/ 4415144 h 7299599"/>
              <a:gd name="connsiteX1821" fmla="*/ 10009637 w 12514185"/>
              <a:gd name="connsiteY1821" fmla="*/ 4415144 h 7299599"/>
              <a:gd name="connsiteX1822" fmla="*/ 10043766 w 12514185"/>
              <a:gd name="connsiteY1822" fmla="*/ 4339785 h 7299599"/>
              <a:gd name="connsiteX1823" fmla="*/ 10061454 w 12514185"/>
              <a:gd name="connsiteY1823" fmla="*/ 4263243 h 7299599"/>
              <a:gd name="connsiteX1824" fmla="*/ 9903699 w 12514185"/>
              <a:gd name="connsiteY1824" fmla="*/ 4120808 h 7299599"/>
              <a:gd name="connsiteX1825" fmla="*/ 9768302 w 12514185"/>
              <a:gd name="connsiteY1825" fmla="*/ 4120808 h 7299599"/>
              <a:gd name="connsiteX1826" fmla="*/ 9494269 w 12514185"/>
              <a:gd name="connsiteY1826" fmla="*/ 4306776 h 7299599"/>
              <a:gd name="connsiteX1827" fmla="*/ 9284697 w 12514185"/>
              <a:gd name="connsiteY1827" fmla="*/ 4754197 h 7299599"/>
              <a:gd name="connsiteX1828" fmla="*/ 9174025 w 12514185"/>
              <a:gd name="connsiteY1828" fmla="*/ 4643525 h 7299599"/>
              <a:gd name="connsiteX1829" fmla="*/ 9225842 w 12514185"/>
              <a:gd name="connsiteY1829" fmla="*/ 4532853 h 7299599"/>
              <a:gd name="connsiteX1830" fmla="*/ 9063353 w 12514185"/>
              <a:gd name="connsiteY1830" fmla="*/ 4532853 h 7299599"/>
              <a:gd name="connsiteX1831" fmla="*/ 9029224 w 12514185"/>
              <a:gd name="connsiteY1831" fmla="*/ 4608212 h 7299599"/>
              <a:gd name="connsiteX1832" fmla="*/ 9011536 w 12514185"/>
              <a:gd name="connsiteY1832" fmla="*/ 4684754 h 7299599"/>
              <a:gd name="connsiteX1833" fmla="*/ 9169105 w 12514185"/>
              <a:gd name="connsiteY1833" fmla="*/ 4826940 h 7299599"/>
              <a:gd name="connsiteX1834" fmla="*/ 10738314 w 12514185"/>
              <a:gd name="connsiteY1834" fmla="*/ 4414895 h 7299599"/>
              <a:gd name="connsiteX1835" fmla="*/ 10772506 w 12514185"/>
              <a:gd name="connsiteY1835" fmla="*/ 4339536 h 7299599"/>
              <a:gd name="connsiteX1836" fmla="*/ 10790131 w 12514185"/>
              <a:gd name="connsiteY1836" fmla="*/ 4262994 h 7299599"/>
              <a:gd name="connsiteX1837" fmla="*/ 10632375 w 12514185"/>
              <a:gd name="connsiteY1837" fmla="*/ 4120559 h 7299599"/>
              <a:gd name="connsiteX1838" fmla="*/ 10496979 w 12514185"/>
              <a:gd name="connsiteY1838" fmla="*/ 4120559 h 7299599"/>
              <a:gd name="connsiteX1839" fmla="*/ 10222946 w 12514185"/>
              <a:gd name="connsiteY1839" fmla="*/ 4306527 h 7299599"/>
              <a:gd name="connsiteX1840" fmla="*/ 10013374 w 12514185"/>
              <a:gd name="connsiteY1840" fmla="*/ 4753948 h 7299599"/>
              <a:gd name="connsiteX1841" fmla="*/ 9902702 w 12514185"/>
              <a:gd name="connsiteY1841" fmla="*/ 4643276 h 7299599"/>
              <a:gd name="connsiteX1842" fmla="*/ 9954457 w 12514185"/>
              <a:gd name="connsiteY1842" fmla="*/ 4532604 h 7299599"/>
              <a:gd name="connsiteX1843" fmla="*/ 9792030 w 12514185"/>
              <a:gd name="connsiteY1843" fmla="*/ 4532604 h 7299599"/>
              <a:gd name="connsiteX1844" fmla="*/ 9757838 w 12514185"/>
              <a:gd name="connsiteY1844" fmla="*/ 4607963 h 7299599"/>
              <a:gd name="connsiteX1845" fmla="*/ 9740213 w 12514185"/>
              <a:gd name="connsiteY1845" fmla="*/ 4684505 h 7299599"/>
              <a:gd name="connsiteX1846" fmla="*/ 9897969 w 12514185"/>
              <a:gd name="connsiteY1846" fmla="*/ 4826940 h 7299599"/>
              <a:gd name="connsiteX1847" fmla="*/ 10033365 w 12514185"/>
              <a:gd name="connsiteY1847" fmla="*/ 4826940 h 7299599"/>
              <a:gd name="connsiteX1848" fmla="*/ 10307709 w 12514185"/>
              <a:gd name="connsiteY1848" fmla="*/ 4640909 h 7299599"/>
              <a:gd name="connsiteX1849" fmla="*/ 10516970 w 12514185"/>
              <a:gd name="connsiteY1849" fmla="*/ 4193800 h 7299599"/>
              <a:gd name="connsiteX1850" fmla="*/ 10627642 w 12514185"/>
              <a:gd name="connsiteY1850" fmla="*/ 4304472 h 7299599"/>
              <a:gd name="connsiteX1851" fmla="*/ 10575825 w 12514185"/>
              <a:gd name="connsiteY1851" fmla="*/ 4415144 h 7299599"/>
              <a:gd name="connsiteX1852" fmla="*/ 11466991 w 12514185"/>
              <a:gd name="connsiteY1852" fmla="*/ 4414895 h 7299599"/>
              <a:gd name="connsiteX1853" fmla="*/ 11501120 w 12514185"/>
              <a:gd name="connsiteY1853" fmla="*/ 4339536 h 7299599"/>
              <a:gd name="connsiteX1854" fmla="*/ 11518808 w 12514185"/>
              <a:gd name="connsiteY1854" fmla="*/ 4262994 h 7299599"/>
              <a:gd name="connsiteX1855" fmla="*/ 11361052 w 12514185"/>
              <a:gd name="connsiteY1855" fmla="*/ 4120559 h 7299599"/>
              <a:gd name="connsiteX1856" fmla="*/ 11225656 w 12514185"/>
              <a:gd name="connsiteY1856" fmla="*/ 4120559 h 7299599"/>
              <a:gd name="connsiteX1857" fmla="*/ 10951623 w 12514185"/>
              <a:gd name="connsiteY1857" fmla="*/ 4306527 h 7299599"/>
              <a:gd name="connsiteX1858" fmla="*/ 10742051 w 12514185"/>
              <a:gd name="connsiteY1858" fmla="*/ 4753948 h 7299599"/>
              <a:gd name="connsiteX1859" fmla="*/ 10631379 w 12514185"/>
              <a:gd name="connsiteY1859" fmla="*/ 4643276 h 7299599"/>
              <a:gd name="connsiteX1860" fmla="*/ 10683195 w 12514185"/>
              <a:gd name="connsiteY1860" fmla="*/ 4532604 h 7299599"/>
              <a:gd name="connsiteX1861" fmla="*/ 10520707 w 12514185"/>
              <a:gd name="connsiteY1861" fmla="*/ 4532604 h 7299599"/>
              <a:gd name="connsiteX1862" fmla="*/ 10486578 w 12514185"/>
              <a:gd name="connsiteY1862" fmla="*/ 4607963 h 7299599"/>
              <a:gd name="connsiteX1863" fmla="*/ 10468890 w 12514185"/>
              <a:gd name="connsiteY1863" fmla="*/ 4684505 h 7299599"/>
              <a:gd name="connsiteX1864" fmla="*/ 10626708 w 12514185"/>
              <a:gd name="connsiteY1864" fmla="*/ 4826940 h 7299599"/>
              <a:gd name="connsiteX1865" fmla="*/ 10762042 w 12514185"/>
              <a:gd name="connsiteY1865" fmla="*/ 4826940 h 7299599"/>
              <a:gd name="connsiteX1866" fmla="*/ 11036386 w 12514185"/>
              <a:gd name="connsiteY1866" fmla="*/ 4640909 h 7299599"/>
              <a:gd name="connsiteX1867" fmla="*/ 11245959 w 12514185"/>
              <a:gd name="connsiteY1867" fmla="*/ 4193551 h 7299599"/>
              <a:gd name="connsiteX1868" fmla="*/ 11356630 w 12514185"/>
              <a:gd name="connsiteY1868" fmla="*/ 4304223 h 7299599"/>
              <a:gd name="connsiteX1869" fmla="*/ 11304813 w 12514185"/>
              <a:gd name="connsiteY1869" fmla="*/ 4414895 h 7299599"/>
              <a:gd name="connsiteX1870" fmla="*/ 12195668 w 12514185"/>
              <a:gd name="connsiteY1870" fmla="*/ 4414895 h 7299599"/>
              <a:gd name="connsiteX1871" fmla="*/ 12229797 w 12514185"/>
              <a:gd name="connsiteY1871" fmla="*/ 4339536 h 7299599"/>
              <a:gd name="connsiteX1872" fmla="*/ 12247422 w 12514185"/>
              <a:gd name="connsiteY1872" fmla="*/ 4262994 h 7299599"/>
              <a:gd name="connsiteX1873" fmla="*/ 12089667 w 12514185"/>
              <a:gd name="connsiteY1873" fmla="*/ 4120559 h 7299599"/>
              <a:gd name="connsiteX1874" fmla="*/ 11954270 w 12514185"/>
              <a:gd name="connsiteY1874" fmla="*/ 4120559 h 7299599"/>
              <a:gd name="connsiteX1875" fmla="*/ 11680238 w 12514185"/>
              <a:gd name="connsiteY1875" fmla="*/ 4306527 h 7299599"/>
              <a:gd name="connsiteX1876" fmla="*/ 11470665 w 12514185"/>
              <a:gd name="connsiteY1876" fmla="*/ 4753948 h 7299599"/>
              <a:gd name="connsiteX1877" fmla="*/ 11359993 w 12514185"/>
              <a:gd name="connsiteY1877" fmla="*/ 4643276 h 7299599"/>
              <a:gd name="connsiteX1878" fmla="*/ 11411811 w 12514185"/>
              <a:gd name="connsiteY1878" fmla="*/ 4532604 h 7299599"/>
              <a:gd name="connsiteX1879" fmla="*/ 11249322 w 12514185"/>
              <a:gd name="connsiteY1879" fmla="*/ 4532604 h 7299599"/>
              <a:gd name="connsiteX1880" fmla="*/ 11215192 w 12514185"/>
              <a:gd name="connsiteY1880" fmla="*/ 4607963 h 7299599"/>
              <a:gd name="connsiteX1881" fmla="*/ 11197505 w 12514185"/>
              <a:gd name="connsiteY1881" fmla="*/ 4684505 h 7299599"/>
              <a:gd name="connsiteX1882" fmla="*/ 11355260 w 12514185"/>
              <a:gd name="connsiteY1882" fmla="*/ 4826940 h 7299599"/>
              <a:gd name="connsiteX1883" fmla="*/ 11490657 w 12514185"/>
              <a:gd name="connsiteY1883" fmla="*/ 4826940 h 7299599"/>
              <a:gd name="connsiteX1884" fmla="*/ 11765001 w 12514185"/>
              <a:gd name="connsiteY1884" fmla="*/ 4640909 h 7299599"/>
              <a:gd name="connsiteX1885" fmla="*/ 11974574 w 12514185"/>
              <a:gd name="connsiteY1885" fmla="*/ 4193551 h 7299599"/>
              <a:gd name="connsiteX1886" fmla="*/ 12085245 w 12514185"/>
              <a:gd name="connsiteY1886" fmla="*/ 4304223 h 7299599"/>
              <a:gd name="connsiteX1887" fmla="*/ 12033428 w 12514185"/>
              <a:gd name="connsiteY1887" fmla="*/ 4414895 h 7299599"/>
              <a:gd name="connsiteX1888" fmla="*/ 12408728 w 12514185"/>
              <a:gd name="connsiteY1888" fmla="*/ 4306527 h 7299599"/>
              <a:gd name="connsiteX1889" fmla="*/ 12199155 w 12514185"/>
              <a:gd name="connsiteY1889" fmla="*/ 4753948 h 7299599"/>
              <a:gd name="connsiteX1890" fmla="*/ 12088483 w 12514185"/>
              <a:gd name="connsiteY1890" fmla="*/ 4643276 h 7299599"/>
              <a:gd name="connsiteX1891" fmla="*/ 12140301 w 12514185"/>
              <a:gd name="connsiteY1891" fmla="*/ 4532604 h 7299599"/>
              <a:gd name="connsiteX1892" fmla="*/ 11977812 w 12514185"/>
              <a:gd name="connsiteY1892" fmla="*/ 4532604 h 7299599"/>
              <a:gd name="connsiteX1893" fmla="*/ 11943682 w 12514185"/>
              <a:gd name="connsiteY1893" fmla="*/ 4607963 h 7299599"/>
              <a:gd name="connsiteX1894" fmla="*/ 11926057 w 12514185"/>
              <a:gd name="connsiteY1894" fmla="*/ 4684505 h 7299599"/>
              <a:gd name="connsiteX1895" fmla="*/ 12083812 w 12514185"/>
              <a:gd name="connsiteY1895" fmla="*/ 4826940 h 7299599"/>
              <a:gd name="connsiteX1896" fmla="*/ 12219209 w 12514185"/>
              <a:gd name="connsiteY1896" fmla="*/ 4826940 h 7299599"/>
              <a:gd name="connsiteX1897" fmla="*/ 12513482 w 12514185"/>
              <a:gd name="connsiteY1897" fmla="*/ 4531315 h 7299599"/>
              <a:gd name="connsiteX1898" fmla="*/ 12408728 w 12514185"/>
              <a:gd name="connsiteY1898" fmla="*/ 4306527 h 7299599"/>
              <a:gd name="connsiteX1899" fmla="*/ 104800 w 12514185"/>
              <a:gd name="connsiteY1899" fmla="*/ 4641158 h 7299599"/>
              <a:gd name="connsiteX1900" fmla="*/ 314372 w 12514185"/>
              <a:gd name="connsiteY1900" fmla="*/ 4193800 h 7299599"/>
              <a:gd name="connsiteX1901" fmla="*/ 425044 w 12514185"/>
              <a:gd name="connsiteY1901" fmla="*/ 4304472 h 7299599"/>
              <a:gd name="connsiteX1902" fmla="*/ 373289 w 12514185"/>
              <a:gd name="connsiteY1902" fmla="*/ 4415144 h 7299599"/>
              <a:gd name="connsiteX1903" fmla="*/ 535716 w 12514185"/>
              <a:gd name="connsiteY1903" fmla="*/ 4415144 h 7299599"/>
              <a:gd name="connsiteX1904" fmla="*/ 569907 w 12514185"/>
              <a:gd name="connsiteY1904" fmla="*/ 4339785 h 7299599"/>
              <a:gd name="connsiteX1905" fmla="*/ 587533 w 12514185"/>
              <a:gd name="connsiteY1905" fmla="*/ 4263243 h 7299599"/>
              <a:gd name="connsiteX1906" fmla="*/ 429777 w 12514185"/>
              <a:gd name="connsiteY1906" fmla="*/ 4120808 h 7299599"/>
              <a:gd name="connsiteX1907" fmla="*/ 294380 w 12514185"/>
              <a:gd name="connsiteY1907" fmla="*/ 4120808 h 7299599"/>
              <a:gd name="connsiteX1908" fmla="*/ 45 w 12514185"/>
              <a:gd name="connsiteY1908" fmla="*/ 4415144 h 7299599"/>
              <a:gd name="connsiteX1909" fmla="*/ 104800 w 12514185"/>
              <a:gd name="connsiteY1909" fmla="*/ 4641158 h 7299599"/>
              <a:gd name="connsiteX1910" fmla="*/ 5525222 w 12514185"/>
              <a:gd name="connsiteY1910" fmla="*/ 5651341 h 7299599"/>
              <a:gd name="connsiteX1911" fmla="*/ 5660619 w 12514185"/>
              <a:gd name="connsiteY1911" fmla="*/ 5651341 h 7299599"/>
              <a:gd name="connsiteX1912" fmla="*/ 5934651 w 12514185"/>
              <a:gd name="connsiteY1912" fmla="*/ 5465311 h 7299599"/>
              <a:gd name="connsiteX1913" fmla="*/ 6144224 w 12514185"/>
              <a:gd name="connsiteY1913" fmla="*/ 5017890 h 7299599"/>
              <a:gd name="connsiteX1914" fmla="*/ 6254895 w 12514185"/>
              <a:gd name="connsiteY1914" fmla="*/ 5128562 h 7299599"/>
              <a:gd name="connsiteX1915" fmla="*/ 6203079 w 12514185"/>
              <a:gd name="connsiteY1915" fmla="*/ 5239234 h 7299599"/>
              <a:gd name="connsiteX1916" fmla="*/ 6365567 w 12514185"/>
              <a:gd name="connsiteY1916" fmla="*/ 5239234 h 7299599"/>
              <a:gd name="connsiteX1917" fmla="*/ 6400257 w 12514185"/>
              <a:gd name="connsiteY1917" fmla="*/ 5163937 h 7299599"/>
              <a:gd name="connsiteX1918" fmla="*/ 6417945 w 12514185"/>
              <a:gd name="connsiteY1918" fmla="*/ 5087395 h 7299599"/>
              <a:gd name="connsiteX1919" fmla="*/ 6260189 w 12514185"/>
              <a:gd name="connsiteY1919" fmla="*/ 4944898 h 7299599"/>
              <a:gd name="connsiteX1920" fmla="*/ 6124481 w 12514185"/>
              <a:gd name="connsiteY1920" fmla="*/ 4944898 h 7299599"/>
              <a:gd name="connsiteX1921" fmla="*/ 5850449 w 12514185"/>
              <a:gd name="connsiteY1921" fmla="*/ 5130929 h 7299599"/>
              <a:gd name="connsiteX1922" fmla="*/ 5640440 w 12514185"/>
              <a:gd name="connsiteY1922" fmla="*/ 5578349 h 7299599"/>
              <a:gd name="connsiteX1923" fmla="*/ 5529768 w 12514185"/>
              <a:gd name="connsiteY1923" fmla="*/ 5467677 h 7299599"/>
              <a:gd name="connsiteX1924" fmla="*/ 5581586 w 12514185"/>
              <a:gd name="connsiteY1924" fmla="*/ 5357005 h 7299599"/>
              <a:gd name="connsiteX1925" fmla="*/ 5419284 w 12514185"/>
              <a:gd name="connsiteY1925" fmla="*/ 5357005 h 7299599"/>
              <a:gd name="connsiteX1926" fmla="*/ 5385092 w 12514185"/>
              <a:gd name="connsiteY1926" fmla="*/ 5432365 h 7299599"/>
              <a:gd name="connsiteX1927" fmla="*/ 5367404 w 12514185"/>
              <a:gd name="connsiteY1927" fmla="*/ 5508844 h 7299599"/>
              <a:gd name="connsiteX1928" fmla="*/ 5525222 w 12514185"/>
              <a:gd name="connsiteY1928" fmla="*/ 5651341 h 7299599"/>
              <a:gd name="connsiteX1929" fmla="*/ 6253899 w 12514185"/>
              <a:gd name="connsiteY1929" fmla="*/ 5651341 h 7299599"/>
              <a:gd name="connsiteX1930" fmla="*/ 6389296 w 12514185"/>
              <a:gd name="connsiteY1930" fmla="*/ 5651341 h 7299599"/>
              <a:gd name="connsiteX1931" fmla="*/ 6663328 w 12514185"/>
              <a:gd name="connsiteY1931" fmla="*/ 5465311 h 7299599"/>
              <a:gd name="connsiteX1932" fmla="*/ 6873586 w 12514185"/>
              <a:gd name="connsiteY1932" fmla="*/ 5017890 h 7299599"/>
              <a:gd name="connsiteX1933" fmla="*/ 6984258 w 12514185"/>
              <a:gd name="connsiteY1933" fmla="*/ 5128562 h 7299599"/>
              <a:gd name="connsiteX1934" fmla="*/ 6932503 w 12514185"/>
              <a:gd name="connsiteY1934" fmla="*/ 5239234 h 7299599"/>
              <a:gd name="connsiteX1935" fmla="*/ 7094930 w 12514185"/>
              <a:gd name="connsiteY1935" fmla="*/ 5239234 h 7299599"/>
              <a:gd name="connsiteX1936" fmla="*/ 7129121 w 12514185"/>
              <a:gd name="connsiteY1936" fmla="*/ 5163937 h 7299599"/>
              <a:gd name="connsiteX1937" fmla="*/ 7146746 w 12514185"/>
              <a:gd name="connsiteY1937" fmla="*/ 5087395 h 7299599"/>
              <a:gd name="connsiteX1938" fmla="*/ 6988991 w 12514185"/>
              <a:gd name="connsiteY1938" fmla="*/ 4944898 h 7299599"/>
              <a:gd name="connsiteX1939" fmla="*/ 6853594 w 12514185"/>
              <a:gd name="connsiteY1939" fmla="*/ 4944898 h 7299599"/>
              <a:gd name="connsiteX1940" fmla="*/ 6579562 w 12514185"/>
              <a:gd name="connsiteY1940" fmla="*/ 5130929 h 7299599"/>
              <a:gd name="connsiteX1941" fmla="*/ 6369989 w 12514185"/>
              <a:gd name="connsiteY1941" fmla="*/ 5578349 h 7299599"/>
              <a:gd name="connsiteX1942" fmla="*/ 6259317 w 12514185"/>
              <a:gd name="connsiteY1942" fmla="*/ 5467677 h 7299599"/>
              <a:gd name="connsiteX1943" fmla="*/ 6311072 w 12514185"/>
              <a:gd name="connsiteY1943" fmla="*/ 5357005 h 7299599"/>
              <a:gd name="connsiteX1944" fmla="*/ 6148085 w 12514185"/>
              <a:gd name="connsiteY1944" fmla="*/ 5357005 h 7299599"/>
              <a:gd name="connsiteX1945" fmla="*/ 6113769 w 12514185"/>
              <a:gd name="connsiteY1945" fmla="*/ 5432365 h 7299599"/>
              <a:gd name="connsiteX1946" fmla="*/ 6096144 w 12514185"/>
              <a:gd name="connsiteY1946" fmla="*/ 5508844 h 7299599"/>
              <a:gd name="connsiteX1947" fmla="*/ 6254024 w 12514185"/>
              <a:gd name="connsiteY1947" fmla="*/ 5651341 h 7299599"/>
              <a:gd name="connsiteX1948" fmla="*/ 4796545 w 12514185"/>
              <a:gd name="connsiteY1948" fmla="*/ 5651341 h 7299599"/>
              <a:gd name="connsiteX1949" fmla="*/ 4931942 w 12514185"/>
              <a:gd name="connsiteY1949" fmla="*/ 5651341 h 7299599"/>
              <a:gd name="connsiteX1950" fmla="*/ 5205974 w 12514185"/>
              <a:gd name="connsiteY1950" fmla="*/ 5465311 h 7299599"/>
              <a:gd name="connsiteX1951" fmla="*/ 5415547 w 12514185"/>
              <a:gd name="connsiteY1951" fmla="*/ 5017890 h 7299599"/>
              <a:gd name="connsiteX1952" fmla="*/ 5526218 w 12514185"/>
              <a:gd name="connsiteY1952" fmla="*/ 5128562 h 7299599"/>
              <a:gd name="connsiteX1953" fmla="*/ 5474464 w 12514185"/>
              <a:gd name="connsiteY1953" fmla="*/ 5239234 h 7299599"/>
              <a:gd name="connsiteX1954" fmla="*/ 5636890 w 12514185"/>
              <a:gd name="connsiteY1954" fmla="*/ 5239234 h 7299599"/>
              <a:gd name="connsiteX1955" fmla="*/ 5671580 w 12514185"/>
              <a:gd name="connsiteY1955" fmla="*/ 5163937 h 7299599"/>
              <a:gd name="connsiteX1956" fmla="*/ 5689206 w 12514185"/>
              <a:gd name="connsiteY1956" fmla="*/ 5087395 h 7299599"/>
              <a:gd name="connsiteX1957" fmla="*/ 5531450 w 12514185"/>
              <a:gd name="connsiteY1957" fmla="*/ 4944898 h 7299599"/>
              <a:gd name="connsiteX1958" fmla="*/ 5395742 w 12514185"/>
              <a:gd name="connsiteY1958" fmla="*/ 4944898 h 7299599"/>
              <a:gd name="connsiteX1959" fmla="*/ 5121398 w 12514185"/>
              <a:gd name="connsiteY1959" fmla="*/ 5130929 h 7299599"/>
              <a:gd name="connsiteX1960" fmla="*/ 4911763 w 12514185"/>
              <a:gd name="connsiteY1960" fmla="*/ 5578349 h 7299599"/>
              <a:gd name="connsiteX1961" fmla="*/ 4801092 w 12514185"/>
              <a:gd name="connsiteY1961" fmla="*/ 5467677 h 7299599"/>
              <a:gd name="connsiteX1962" fmla="*/ 4852909 w 12514185"/>
              <a:gd name="connsiteY1962" fmla="*/ 5357005 h 7299599"/>
              <a:gd name="connsiteX1963" fmla="*/ 4690482 w 12514185"/>
              <a:gd name="connsiteY1963" fmla="*/ 5357005 h 7299599"/>
              <a:gd name="connsiteX1964" fmla="*/ 4656415 w 12514185"/>
              <a:gd name="connsiteY1964" fmla="*/ 5432365 h 7299599"/>
              <a:gd name="connsiteX1965" fmla="*/ 4638790 w 12514185"/>
              <a:gd name="connsiteY1965" fmla="*/ 5508844 h 7299599"/>
              <a:gd name="connsiteX1966" fmla="*/ 4796483 w 12514185"/>
              <a:gd name="connsiteY1966" fmla="*/ 5651341 h 7299599"/>
              <a:gd name="connsiteX1967" fmla="*/ 4067868 w 12514185"/>
              <a:gd name="connsiteY1967" fmla="*/ 5651341 h 7299599"/>
              <a:gd name="connsiteX1968" fmla="*/ 4203265 w 12514185"/>
              <a:gd name="connsiteY1968" fmla="*/ 5651341 h 7299599"/>
              <a:gd name="connsiteX1969" fmla="*/ 4477297 w 12514185"/>
              <a:gd name="connsiteY1969" fmla="*/ 5465311 h 7299599"/>
              <a:gd name="connsiteX1970" fmla="*/ 4686870 w 12514185"/>
              <a:gd name="connsiteY1970" fmla="*/ 5017890 h 7299599"/>
              <a:gd name="connsiteX1971" fmla="*/ 4797542 w 12514185"/>
              <a:gd name="connsiteY1971" fmla="*/ 5128562 h 7299599"/>
              <a:gd name="connsiteX1972" fmla="*/ 4745725 w 12514185"/>
              <a:gd name="connsiteY1972" fmla="*/ 5239234 h 7299599"/>
              <a:gd name="connsiteX1973" fmla="*/ 4908213 w 12514185"/>
              <a:gd name="connsiteY1973" fmla="*/ 5239234 h 7299599"/>
              <a:gd name="connsiteX1974" fmla="*/ 4942343 w 12514185"/>
              <a:gd name="connsiteY1974" fmla="*/ 5163937 h 7299599"/>
              <a:gd name="connsiteX1975" fmla="*/ 4960030 w 12514185"/>
              <a:gd name="connsiteY1975" fmla="*/ 5087395 h 7299599"/>
              <a:gd name="connsiteX1976" fmla="*/ 4802213 w 12514185"/>
              <a:gd name="connsiteY1976" fmla="*/ 4944898 h 7299599"/>
              <a:gd name="connsiteX1977" fmla="*/ 4666940 w 12514185"/>
              <a:gd name="connsiteY1977" fmla="*/ 4944898 h 7299599"/>
              <a:gd name="connsiteX1978" fmla="*/ 4392908 w 12514185"/>
              <a:gd name="connsiteY1978" fmla="*/ 5130929 h 7299599"/>
              <a:gd name="connsiteX1979" fmla="*/ 4183086 w 12514185"/>
              <a:gd name="connsiteY1979" fmla="*/ 5578349 h 7299599"/>
              <a:gd name="connsiteX1980" fmla="*/ 4072415 w 12514185"/>
              <a:gd name="connsiteY1980" fmla="*/ 5467677 h 7299599"/>
              <a:gd name="connsiteX1981" fmla="*/ 4124232 w 12514185"/>
              <a:gd name="connsiteY1981" fmla="*/ 5357005 h 7299599"/>
              <a:gd name="connsiteX1982" fmla="*/ 3961743 w 12514185"/>
              <a:gd name="connsiteY1982" fmla="*/ 5357005 h 7299599"/>
              <a:gd name="connsiteX1983" fmla="*/ 3927738 w 12514185"/>
              <a:gd name="connsiteY1983" fmla="*/ 5432365 h 7299599"/>
              <a:gd name="connsiteX1984" fmla="*/ 3910050 w 12514185"/>
              <a:gd name="connsiteY1984" fmla="*/ 5508844 h 7299599"/>
              <a:gd name="connsiteX1985" fmla="*/ 4067681 w 12514185"/>
              <a:gd name="connsiteY1985" fmla="*/ 5651341 h 7299599"/>
              <a:gd name="connsiteX1986" fmla="*/ 3339191 w 12514185"/>
              <a:gd name="connsiteY1986" fmla="*/ 5651341 h 7299599"/>
              <a:gd name="connsiteX1987" fmla="*/ 3474339 w 12514185"/>
              <a:gd name="connsiteY1987" fmla="*/ 5651341 h 7299599"/>
              <a:gd name="connsiteX1988" fmla="*/ 3748371 w 12514185"/>
              <a:gd name="connsiteY1988" fmla="*/ 5465311 h 7299599"/>
              <a:gd name="connsiteX1989" fmla="*/ 3957944 w 12514185"/>
              <a:gd name="connsiteY1989" fmla="*/ 5017890 h 7299599"/>
              <a:gd name="connsiteX1990" fmla="*/ 4068616 w 12514185"/>
              <a:gd name="connsiteY1990" fmla="*/ 5128562 h 7299599"/>
              <a:gd name="connsiteX1991" fmla="*/ 4016798 w 12514185"/>
              <a:gd name="connsiteY1991" fmla="*/ 5239234 h 7299599"/>
              <a:gd name="connsiteX1992" fmla="*/ 4179287 w 12514185"/>
              <a:gd name="connsiteY1992" fmla="*/ 5239234 h 7299599"/>
              <a:gd name="connsiteX1993" fmla="*/ 4213417 w 12514185"/>
              <a:gd name="connsiteY1993" fmla="*/ 5163937 h 7299599"/>
              <a:gd name="connsiteX1994" fmla="*/ 4231105 w 12514185"/>
              <a:gd name="connsiteY1994" fmla="*/ 5087395 h 7299599"/>
              <a:gd name="connsiteX1995" fmla="*/ 4073349 w 12514185"/>
              <a:gd name="connsiteY1995" fmla="*/ 4944898 h 7299599"/>
              <a:gd name="connsiteX1996" fmla="*/ 3938201 w 12514185"/>
              <a:gd name="connsiteY1996" fmla="*/ 4944898 h 7299599"/>
              <a:gd name="connsiteX1997" fmla="*/ 3664169 w 12514185"/>
              <a:gd name="connsiteY1997" fmla="*/ 5130929 h 7299599"/>
              <a:gd name="connsiteX1998" fmla="*/ 3454409 w 12514185"/>
              <a:gd name="connsiteY1998" fmla="*/ 5578349 h 7299599"/>
              <a:gd name="connsiteX1999" fmla="*/ 3343738 w 12514185"/>
              <a:gd name="connsiteY1999" fmla="*/ 5467677 h 7299599"/>
              <a:gd name="connsiteX2000" fmla="*/ 3395555 w 12514185"/>
              <a:gd name="connsiteY2000" fmla="*/ 5357005 h 7299599"/>
              <a:gd name="connsiteX2001" fmla="*/ 3232941 w 12514185"/>
              <a:gd name="connsiteY2001" fmla="*/ 5357005 h 7299599"/>
              <a:gd name="connsiteX2002" fmla="*/ 3199061 w 12514185"/>
              <a:gd name="connsiteY2002" fmla="*/ 5432365 h 7299599"/>
              <a:gd name="connsiteX2003" fmla="*/ 3181374 w 12514185"/>
              <a:gd name="connsiteY2003" fmla="*/ 5508844 h 7299599"/>
              <a:gd name="connsiteX2004" fmla="*/ 3338942 w 12514185"/>
              <a:gd name="connsiteY2004" fmla="*/ 5651341 h 7299599"/>
              <a:gd name="connsiteX2005" fmla="*/ 2610514 w 12514185"/>
              <a:gd name="connsiteY2005" fmla="*/ 5651341 h 7299599"/>
              <a:gd name="connsiteX2006" fmla="*/ 2745911 w 12514185"/>
              <a:gd name="connsiteY2006" fmla="*/ 5651341 h 7299599"/>
              <a:gd name="connsiteX2007" fmla="*/ 3020255 w 12514185"/>
              <a:gd name="connsiteY2007" fmla="*/ 5465311 h 7299599"/>
              <a:gd name="connsiteX2008" fmla="*/ 3229827 w 12514185"/>
              <a:gd name="connsiteY2008" fmla="*/ 5017890 h 7299599"/>
              <a:gd name="connsiteX2009" fmla="*/ 3340499 w 12514185"/>
              <a:gd name="connsiteY2009" fmla="*/ 5128562 h 7299599"/>
              <a:gd name="connsiteX2010" fmla="*/ 3288682 w 12514185"/>
              <a:gd name="connsiteY2010" fmla="*/ 5239234 h 7299599"/>
              <a:gd name="connsiteX2011" fmla="*/ 3451171 w 12514185"/>
              <a:gd name="connsiteY2011" fmla="*/ 5239234 h 7299599"/>
              <a:gd name="connsiteX2012" fmla="*/ 3485300 w 12514185"/>
              <a:gd name="connsiteY2012" fmla="*/ 5163937 h 7299599"/>
              <a:gd name="connsiteX2013" fmla="*/ 3502925 w 12514185"/>
              <a:gd name="connsiteY2013" fmla="*/ 5087395 h 7299599"/>
              <a:gd name="connsiteX2014" fmla="*/ 3345170 w 12514185"/>
              <a:gd name="connsiteY2014" fmla="*/ 4944898 h 7299599"/>
              <a:gd name="connsiteX2015" fmla="*/ 3209400 w 12514185"/>
              <a:gd name="connsiteY2015" fmla="*/ 4944898 h 7299599"/>
              <a:gd name="connsiteX2016" fmla="*/ 2935367 w 12514185"/>
              <a:gd name="connsiteY2016" fmla="*/ 5130929 h 7299599"/>
              <a:gd name="connsiteX2017" fmla="*/ 2725732 w 12514185"/>
              <a:gd name="connsiteY2017" fmla="*/ 5578349 h 7299599"/>
              <a:gd name="connsiteX2018" fmla="*/ 2614874 w 12514185"/>
              <a:gd name="connsiteY2018" fmla="*/ 5467677 h 7299599"/>
              <a:gd name="connsiteX2019" fmla="*/ 2666629 w 12514185"/>
              <a:gd name="connsiteY2019" fmla="*/ 5357005 h 7299599"/>
              <a:gd name="connsiteX2020" fmla="*/ 2504202 w 12514185"/>
              <a:gd name="connsiteY2020" fmla="*/ 5357005 h 7299599"/>
              <a:gd name="connsiteX2021" fmla="*/ 2470010 w 12514185"/>
              <a:gd name="connsiteY2021" fmla="*/ 5432365 h 7299599"/>
              <a:gd name="connsiteX2022" fmla="*/ 2452385 w 12514185"/>
              <a:gd name="connsiteY2022" fmla="*/ 5508844 h 7299599"/>
              <a:gd name="connsiteX2023" fmla="*/ 2610141 w 12514185"/>
              <a:gd name="connsiteY2023" fmla="*/ 5651341 h 7299599"/>
              <a:gd name="connsiteX2024" fmla="*/ 1881837 w 12514185"/>
              <a:gd name="connsiteY2024" fmla="*/ 5651341 h 7299599"/>
              <a:gd name="connsiteX2025" fmla="*/ 2017234 w 12514185"/>
              <a:gd name="connsiteY2025" fmla="*/ 5651341 h 7299599"/>
              <a:gd name="connsiteX2026" fmla="*/ 2291267 w 12514185"/>
              <a:gd name="connsiteY2026" fmla="*/ 5465311 h 7299599"/>
              <a:gd name="connsiteX2027" fmla="*/ 2500839 w 12514185"/>
              <a:gd name="connsiteY2027" fmla="*/ 5017890 h 7299599"/>
              <a:gd name="connsiteX2028" fmla="*/ 2611511 w 12514185"/>
              <a:gd name="connsiteY2028" fmla="*/ 5128562 h 7299599"/>
              <a:gd name="connsiteX2029" fmla="*/ 2559694 w 12514185"/>
              <a:gd name="connsiteY2029" fmla="*/ 5239234 h 7299599"/>
              <a:gd name="connsiteX2030" fmla="*/ 2721996 w 12514185"/>
              <a:gd name="connsiteY2030" fmla="*/ 5239234 h 7299599"/>
              <a:gd name="connsiteX2031" fmla="*/ 2756125 w 12514185"/>
              <a:gd name="connsiteY2031" fmla="*/ 5163937 h 7299599"/>
              <a:gd name="connsiteX2032" fmla="*/ 2773813 w 12514185"/>
              <a:gd name="connsiteY2032" fmla="*/ 5087395 h 7299599"/>
              <a:gd name="connsiteX2033" fmla="*/ 2616057 w 12514185"/>
              <a:gd name="connsiteY2033" fmla="*/ 4944898 h 7299599"/>
              <a:gd name="connsiteX2034" fmla="*/ 2480660 w 12514185"/>
              <a:gd name="connsiteY2034" fmla="*/ 4944898 h 7299599"/>
              <a:gd name="connsiteX2035" fmla="*/ 2206628 w 12514185"/>
              <a:gd name="connsiteY2035" fmla="*/ 5130929 h 7299599"/>
              <a:gd name="connsiteX2036" fmla="*/ 1997055 w 12514185"/>
              <a:gd name="connsiteY2036" fmla="*/ 5578349 h 7299599"/>
              <a:gd name="connsiteX2037" fmla="*/ 1886384 w 12514185"/>
              <a:gd name="connsiteY2037" fmla="*/ 5467677 h 7299599"/>
              <a:gd name="connsiteX2038" fmla="*/ 1938201 w 12514185"/>
              <a:gd name="connsiteY2038" fmla="*/ 5357005 h 7299599"/>
              <a:gd name="connsiteX2039" fmla="*/ 1775401 w 12514185"/>
              <a:gd name="connsiteY2039" fmla="*/ 5357005 h 7299599"/>
              <a:gd name="connsiteX2040" fmla="*/ 1741271 w 12514185"/>
              <a:gd name="connsiteY2040" fmla="*/ 5432365 h 7299599"/>
              <a:gd name="connsiteX2041" fmla="*/ 1723584 w 12514185"/>
              <a:gd name="connsiteY2041" fmla="*/ 5508844 h 7299599"/>
              <a:gd name="connsiteX2042" fmla="*/ 1881339 w 12514185"/>
              <a:gd name="connsiteY2042" fmla="*/ 5651341 h 7299599"/>
              <a:gd name="connsiteX2043" fmla="*/ 1047284 w 12514185"/>
              <a:gd name="connsiteY2043" fmla="*/ 5357005 h 7299599"/>
              <a:gd name="connsiteX2044" fmla="*/ 1013155 w 12514185"/>
              <a:gd name="connsiteY2044" fmla="*/ 5432365 h 7299599"/>
              <a:gd name="connsiteX2045" fmla="*/ 995529 w 12514185"/>
              <a:gd name="connsiteY2045" fmla="*/ 5508844 h 7299599"/>
              <a:gd name="connsiteX2046" fmla="*/ 1153285 w 12514185"/>
              <a:gd name="connsiteY2046" fmla="*/ 5651341 h 7299599"/>
              <a:gd name="connsiteX2047" fmla="*/ 1288682 w 12514185"/>
              <a:gd name="connsiteY2047" fmla="*/ 5651341 h 7299599"/>
              <a:gd name="connsiteX2048" fmla="*/ 1562714 w 12514185"/>
              <a:gd name="connsiteY2048" fmla="*/ 5465311 h 7299599"/>
              <a:gd name="connsiteX2049" fmla="*/ 1772287 w 12514185"/>
              <a:gd name="connsiteY2049" fmla="*/ 5017890 h 7299599"/>
              <a:gd name="connsiteX2050" fmla="*/ 1882958 w 12514185"/>
              <a:gd name="connsiteY2050" fmla="*/ 5128562 h 7299599"/>
              <a:gd name="connsiteX2051" fmla="*/ 1831141 w 12514185"/>
              <a:gd name="connsiteY2051" fmla="*/ 5239234 h 7299599"/>
              <a:gd name="connsiteX2052" fmla="*/ 1993630 w 12514185"/>
              <a:gd name="connsiteY2052" fmla="*/ 5239234 h 7299599"/>
              <a:gd name="connsiteX2053" fmla="*/ 2027760 w 12514185"/>
              <a:gd name="connsiteY2053" fmla="*/ 5163937 h 7299599"/>
              <a:gd name="connsiteX2054" fmla="*/ 2045447 w 12514185"/>
              <a:gd name="connsiteY2054" fmla="*/ 5087395 h 7299599"/>
              <a:gd name="connsiteX2055" fmla="*/ 1887692 w 12514185"/>
              <a:gd name="connsiteY2055" fmla="*/ 4944898 h 7299599"/>
              <a:gd name="connsiteX2056" fmla="*/ 1751859 w 12514185"/>
              <a:gd name="connsiteY2056" fmla="*/ 4944898 h 7299599"/>
              <a:gd name="connsiteX2057" fmla="*/ 1477826 w 12514185"/>
              <a:gd name="connsiteY2057" fmla="*/ 5130929 h 7299599"/>
              <a:gd name="connsiteX2058" fmla="*/ 1268254 w 12514185"/>
              <a:gd name="connsiteY2058" fmla="*/ 5578349 h 7299599"/>
              <a:gd name="connsiteX2059" fmla="*/ 1157582 w 12514185"/>
              <a:gd name="connsiteY2059" fmla="*/ 5467677 h 7299599"/>
              <a:gd name="connsiteX2060" fmla="*/ 1209399 w 12514185"/>
              <a:gd name="connsiteY2060" fmla="*/ 5357005 h 7299599"/>
              <a:gd name="connsiteX2061" fmla="*/ 318607 w 12514185"/>
              <a:gd name="connsiteY2061" fmla="*/ 5357005 h 7299599"/>
              <a:gd name="connsiteX2062" fmla="*/ 283730 w 12514185"/>
              <a:gd name="connsiteY2062" fmla="*/ 5432365 h 7299599"/>
              <a:gd name="connsiteX2063" fmla="*/ 266043 w 12514185"/>
              <a:gd name="connsiteY2063" fmla="*/ 5508844 h 7299599"/>
              <a:gd name="connsiteX2064" fmla="*/ 423798 w 12514185"/>
              <a:gd name="connsiteY2064" fmla="*/ 5651341 h 7299599"/>
              <a:gd name="connsiteX2065" fmla="*/ 559195 w 12514185"/>
              <a:gd name="connsiteY2065" fmla="*/ 5651341 h 7299599"/>
              <a:gd name="connsiteX2066" fmla="*/ 833539 w 12514185"/>
              <a:gd name="connsiteY2066" fmla="*/ 5465311 h 7299599"/>
              <a:gd name="connsiteX2067" fmla="*/ 1043111 w 12514185"/>
              <a:gd name="connsiteY2067" fmla="*/ 5017890 h 7299599"/>
              <a:gd name="connsiteX2068" fmla="*/ 1153783 w 12514185"/>
              <a:gd name="connsiteY2068" fmla="*/ 5128562 h 7299599"/>
              <a:gd name="connsiteX2069" fmla="*/ 1101966 w 12514185"/>
              <a:gd name="connsiteY2069" fmla="*/ 5239234 h 7299599"/>
              <a:gd name="connsiteX2070" fmla="*/ 1264455 w 12514185"/>
              <a:gd name="connsiteY2070" fmla="*/ 5239234 h 7299599"/>
              <a:gd name="connsiteX2071" fmla="*/ 1298584 w 12514185"/>
              <a:gd name="connsiteY2071" fmla="*/ 5163937 h 7299599"/>
              <a:gd name="connsiteX2072" fmla="*/ 1316272 w 12514185"/>
              <a:gd name="connsiteY2072" fmla="*/ 5087395 h 7299599"/>
              <a:gd name="connsiteX2073" fmla="*/ 1158454 w 12514185"/>
              <a:gd name="connsiteY2073" fmla="*/ 4944898 h 7299599"/>
              <a:gd name="connsiteX2074" fmla="*/ 1023057 w 12514185"/>
              <a:gd name="connsiteY2074" fmla="*/ 4944898 h 7299599"/>
              <a:gd name="connsiteX2075" fmla="*/ 749025 w 12514185"/>
              <a:gd name="connsiteY2075" fmla="*/ 5130929 h 7299599"/>
              <a:gd name="connsiteX2076" fmla="*/ 539203 w 12514185"/>
              <a:gd name="connsiteY2076" fmla="*/ 5578349 h 7299599"/>
              <a:gd name="connsiteX2077" fmla="*/ 428532 w 12514185"/>
              <a:gd name="connsiteY2077" fmla="*/ 5467677 h 7299599"/>
              <a:gd name="connsiteX2078" fmla="*/ 480349 w 12514185"/>
              <a:gd name="connsiteY2078" fmla="*/ 5357005 h 7299599"/>
              <a:gd name="connsiteX2079" fmla="*/ 6983573 w 12514185"/>
              <a:gd name="connsiteY2079" fmla="*/ 5651341 h 7299599"/>
              <a:gd name="connsiteX2080" fmla="*/ 7118970 w 12514185"/>
              <a:gd name="connsiteY2080" fmla="*/ 5651341 h 7299599"/>
              <a:gd name="connsiteX2081" fmla="*/ 7393002 w 12514185"/>
              <a:gd name="connsiteY2081" fmla="*/ 5465311 h 7299599"/>
              <a:gd name="connsiteX2082" fmla="*/ 7602263 w 12514185"/>
              <a:gd name="connsiteY2082" fmla="*/ 5017890 h 7299599"/>
              <a:gd name="connsiteX2083" fmla="*/ 7712935 w 12514185"/>
              <a:gd name="connsiteY2083" fmla="*/ 5128562 h 7299599"/>
              <a:gd name="connsiteX2084" fmla="*/ 7661117 w 12514185"/>
              <a:gd name="connsiteY2084" fmla="*/ 5239234 h 7299599"/>
              <a:gd name="connsiteX2085" fmla="*/ 7823606 w 12514185"/>
              <a:gd name="connsiteY2085" fmla="*/ 5239234 h 7299599"/>
              <a:gd name="connsiteX2086" fmla="*/ 7857736 w 12514185"/>
              <a:gd name="connsiteY2086" fmla="*/ 5163937 h 7299599"/>
              <a:gd name="connsiteX2087" fmla="*/ 7875423 w 12514185"/>
              <a:gd name="connsiteY2087" fmla="*/ 5087395 h 7299599"/>
              <a:gd name="connsiteX2088" fmla="*/ 7717668 w 12514185"/>
              <a:gd name="connsiteY2088" fmla="*/ 4944898 h 7299599"/>
              <a:gd name="connsiteX2089" fmla="*/ 7582271 w 12514185"/>
              <a:gd name="connsiteY2089" fmla="*/ 4944898 h 7299599"/>
              <a:gd name="connsiteX2090" fmla="*/ 7308239 w 12514185"/>
              <a:gd name="connsiteY2090" fmla="*/ 5130929 h 7299599"/>
              <a:gd name="connsiteX2091" fmla="*/ 7098666 w 12514185"/>
              <a:gd name="connsiteY2091" fmla="*/ 5578349 h 7299599"/>
              <a:gd name="connsiteX2092" fmla="*/ 6987994 w 12514185"/>
              <a:gd name="connsiteY2092" fmla="*/ 5467677 h 7299599"/>
              <a:gd name="connsiteX2093" fmla="*/ 7039811 w 12514185"/>
              <a:gd name="connsiteY2093" fmla="*/ 5357005 h 7299599"/>
              <a:gd name="connsiteX2094" fmla="*/ 6877323 w 12514185"/>
              <a:gd name="connsiteY2094" fmla="*/ 5357005 h 7299599"/>
              <a:gd name="connsiteX2095" fmla="*/ 6843193 w 12514185"/>
              <a:gd name="connsiteY2095" fmla="*/ 5432365 h 7299599"/>
              <a:gd name="connsiteX2096" fmla="*/ 6825506 w 12514185"/>
              <a:gd name="connsiteY2096" fmla="*/ 5508844 h 7299599"/>
              <a:gd name="connsiteX2097" fmla="*/ 6982825 w 12514185"/>
              <a:gd name="connsiteY2097" fmla="*/ 5651341 h 7299599"/>
              <a:gd name="connsiteX2098" fmla="*/ 7712250 w 12514185"/>
              <a:gd name="connsiteY2098" fmla="*/ 5651341 h 7299599"/>
              <a:gd name="connsiteX2099" fmla="*/ 7847646 w 12514185"/>
              <a:gd name="connsiteY2099" fmla="*/ 5651341 h 7299599"/>
              <a:gd name="connsiteX2100" fmla="*/ 8121679 w 12514185"/>
              <a:gd name="connsiteY2100" fmla="*/ 5465311 h 7299599"/>
              <a:gd name="connsiteX2101" fmla="*/ 8330940 w 12514185"/>
              <a:gd name="connsiteY2101" fmla="*/ 5017890 h 7299599"/>
              <a:gd name="connsiteX2102" fmla="*/ 8441611 w 12514185"/>
              <a:gd name="connsiteY2102" fmla="*/ 5128562 h 7299599"/>
              <a:gd name="connsiteX2103" fmla="*/ 8389794 w 12514185"/>
              <a:gd name="connsiteY2103" fmla="*/ 5239234 h 7299599"/>
              <a:gd name="connsiteX2104" fmla="*/ 8552283 w 12514185"/>
              <a:gd name="connsiteY2104" fmla="*/ 5239234 h 7299599"/>
              <a:gd name="connsiteX2105" fmla="*/ 8586413 w 12514185"/>
              <a:gd name="connsiteY2105" fmla="*/ 5163937 h 7299599"/>
              <a:gd name="connsiteX2106" fmla="*/ 8604038 w 12514185"/>
              <a:gd name="connsiteY2106" fmla="*/ 5087395 h 7299599"/>
              <a:gd name="connsiteX2107" fmla="*/ 8446282 w 12514185"/>
              <a:gd name="connsiteY2107" fmla="*/ 4944898 h 7299599"/>
              <a:gd name="connsiteX2108" fmla="*/ 8310886 w 12514185"/>
              <a:gd name="connsiteY2108" fmla="*/ 4944898 h 7299599"/>
              <a:gd name="connsiteX2109" fmla="*/ 8036853 w 12514185"/>
              <a:gd name="connsiteY2109" fmla="*/ 5130929 h 7299599"/>
              <a:gd name="connsiteX2110" fmla="*/ 7827281 w 12514185"/>
              <a:gd name="connsiteY2110" fmla="*/ 5578349 h 7299599"/>
              <a:gd name="connsiteX2111" fmla="*/ 7716609 w 12514185"/>
              <a:gd name="connsiteY2111" fmla="*/ 5467677 h 7299599"/>
              <a:gd name="connsiteX2112" fmla="*/ 7768426 w 12514185"/>
              <a:gd name="connsiteY2112" fmla="*/ 5357005 h 7299599"/>
              <a:gd name="connsiteX2113" fmla="*/ 7605937 w 12514185"/>
              <a:gd name="connsiteY2113" fmla="*/ 5357005 h 7299599"/>
              <a:gd name="connsiteX2114" fmla="*/ 7571808 w 12514185"/>
              <a:gd name="connsiteY2114" fmla="*/ 5432365 h 7299599"/>
              <a:gd name="connsiteX2115" fmla="*/ 7554120 w 12514185"/>
              <a:gd name="connsiteY2115" fmla="*/ 5508844 h 7299599"/>
              <a:gd name="connsiteX2116" fmla="*/ 7711565 w 12514185"/>
              <a:gd name="connsiteY2116" fmla="*/ 5651341 h 7299599"/>
              <a:gd name="connsiteX2117" fmla="*/ 8440926 w 12514185"/>
              <a:gd name="connsiteY2117" fmla="*/ 5651341 h 7299599"/>
              <a:gd name="connsiteX2118" fmla="*/ 8576323 w 12514185"/>
              <a:gd name="connsiteY2118" fmla="*/ 5651341 h 7299599"/>
              <a:gd name="connsiteX2119" fmla="*/ 8850356 w 12514185"/>
              <a:gd name="connsiteY2119" fmla="*/ 5465311 h 7299599"/>
              <a:gd name="connsiteX2120" fmla="*/ 9059616 w 12514185"/>
              <a:gd name="connsiteY2120" fmla="*/ 5017890 h 7299599"/>
              <a:gd name="connsiteX2121" fmla="*/ 9170288 w 12514185"/>
              <a:gd name="connsiteY2121" fmla="*/ 5128562 h 7299599"/>
              <a:gd name="connsiteX2122" fmla="*/ 9118471 w 12514185"/>
              <a:gd name="connsiteY2122" fmla="*/ 5239234 h 7299599"/>
              <a:gd name="connsiteX2123" fmla="*/ 9280960 w 12514185"/>
              <a:gd name="connsiteY2123" fmla="*/ 5239234 h 7299599"/>
              <a:gd name="connsiteX2124" fmla="*/ 9315152 w 12514185"/>
              <a:gd name="connsiteY2124" fmla="*/ 5163937 h 7299599"/>
              <a:gd name="connsiteX2125" fmla="*/ 9332777 w 12514185"/>
              <a:gd name="connsiteY2125" fmla="*/ 5087395 h 7299599"/>
              <a:gd name="connsiteX2126" fmla="*/ 9175022 w 12514185"/>
              <a:gd name="connsiteY2126" fmla="*/ 4944898 h 7299599"/>
              <a:gd name="connsiteX2127" fmla="*/ 9039625 w 12514185"/>
              <a:gd name="connsiteY2127" fmla="*/ 4944898 h 7299599"/>
              <a:gd name="connsiteX2128" fmla="*/ 8765592 w 12514185"/>
              <a:gd name="connsiteY2128" fmla="*/ 5130929 h 7299599"/>
              <a:gd name="connsiteX2129" fmla="*/ 8556020 w 12514185"/>
              <a:gd name="connsiteY2129" fmla="*/ 5578349 h 7299599"/>
              <a:gd name="connsiteX2130" fmla="*/ 8445348 w 12514185"/>
              <a:gd name="connsiteY2130" fmla="*/ 5467677 h 7299599"/>
              <a:gd name="connsiteX2131" fmla="*/ 8497165 w 12514185"/>
              <a:gd name="connsiteY2131" fmla="*/ 5357005 h 7299599"/>
              <a:gd name="connsiteX2132" fmla="*/ 8334676 w 12514185"/>
              <a:gd name="connsiteY2132" fmla="*/ 5357005 h 7299599"/>
              <a:gd name="connsiteX2133" fmla="*/ 8300547 w 12514185"/>
              <a:gd name="connsiteY2133" fmla="*/ 5432365 h 7299599"/>
              <a:gd name="connsiteX2134" fmla="*/ 8282922 w 12514185"/>
              <a:gd name="connsiteY2134" fmla="*/ 5508844 h 7299599"/>
              <a:gd name="connsiteX2135" fmla="*/ 8440365 w 12514185"/>
              <a:gd name="connsiteY2135" fmla="*/ 5651341 h 7299599"/>
              <a:gd name="connsiteX2136" fmla="*/ 9169603 w 12514185"/>
              <a:gd name="connsiteY2136" fmla="*/ 5651341 h 7299599"/>
              <a:gd name="connsiteX2137" fmla="*/ 9305000 w 12514185"/>
              <a:gd name="connsiteY2137" fmla="*/ 5651341 h 7299599"/>
              <a:gd name="connsiteX2138" fmla="*/ 9579032 w 12514185"/>
              <a:gd name="connsiteY2138" fmla="*/ 5465311 h 7299599"/>
              <a:gd name="connsiteX2139" fmla="*/ 9788293 w 12514185"/>
              <a:gd name="connsiteY2139" fmla="*/ 5017890 h 7299599"/>
              <a:gd name="connsiteX2140" fmla="*/ 9898965 w 12514185"/>
              <a:gd name="connsiteY2140" fmla="*/ 5128562 h 7299599"/>
              <a:gd name="connsiteX2141" fmla="*/ 9847148 w 12514185"/>
              <a:gd name="connsiteY2141" fmla="*/ 5239234 h 7299599"/>
              <a:gd name="connsiteX2142" fmla="*/ 10009637 w 12514185"/>
              <a:gd name="connsiteY2142" fmla="*/ 5239234 h 7299599"/>
              <a:gd name="connsiteX2143" fmla="*/ 10043766 w 12514185"/>
              <a:gd name="connsiteY2143" fmla="*/ 5163937 h 7299599"/>
              <a:gd name="connsiteX2144" fmla="*/ 10061454 w 12514185"/>
              <a:gd name="connsiteY2144" fmla="*/ 5087395 h 7299599"/>
              <a:gd name="connsiteX2145" fmla="*/ 9903699 w 12514185"/>
              <a:gd name="connsiteY2145" fmla="*/ 4944898 h 7299599"/>
              <a:gd name="connsiteX2146" fmla="*/ 9768302 w 12514185"/>
              <a:gd name="connsiteY2146" fmla="*/ 4944898 h 7299599"/>
              <a:gd name="connsiteX2147" fmla="*/ 9494269 w 12514185"/>
              <a:gd name="connsiteY2147" fmla="*/ 5130929 h 7299599"/>
              <a:gd name="connsiteX2148" fmla="*/ 9284697 w 12514185"/>
              <a:gd name="connsiteY2148" fmla="*/ 5578349 h 7299599"/>
              <a:gd name="connsiteX2149" fmla="*/ 9174025 w 12514185"/>
              <a:gd name="connsiteY2149" fmla="*/ 5467677 h 7299599"/>
              <a:gd name="connsiteX2150" fmla="*/ 9225842 w 12514185"/>
              <a:gd name="connsiteY2150" fmla="*/ 5357005 h 7299599"/>
              <a:gd name="connsiteX2151" fmla="*/ 9063353 w 12514185"/>
              <a:gd name="connsiteY2151" fmla="*/ 5357005 h 7299599"/>
              <a:gd name="connsiteX2152" fmla="*/ 9029224 w 12514185"/>
              <a:gd name="connsiteY2152" fmla="*/ 5432365 h 7299599"/>
              <a:gd name="connsiteX2153" fmla="*/ 9011536 w 12514185"/>
              <a:gd name="connsiteY2153" fmla="*/ 5508844 h 7299599"/>
              <a:gd name="connsiteX2154" fmla="*/ 9169105 w 12514185"/>
              <a:gd name="connsiteY2154" fmla="*/ 5651341 h 7299599"/>
              <a:gd name="connsiteX2155" fmla="*/ 9898280 w 12514185"/>
              <a:gd name="connsiteY2155" fmla="*/ 5651341 h 7299599"/>
              <a:gd name="connsiteX2156" fmla="*/ 10033677 w 12514185"/>
              <a:gd name="connsiteY2156" fmla="*/ 5651341 h 7299599"/>
              <a:gd name="connsiteX2157" fmla="*/ 10308020 w 12514185"/>
              <a:gd name="connsiteY2157" fmla="*/ 5465311 h 7299599"/>
              <a:gd name="connsiteX2158" fmla="*/ 10516970 w 12514185"/>
              <a:gd name="connsiteY2158" fmla="*/ 5017890 h 7299599"/>
              <a:gd name="connsiteX2159" fmla="*/ 10627642 w 12514185"/>
              <a:gd name="connsiteY2159" fmla="*/ 5128562 h 7299599"/>
              <a:gd name="connsiteX2160" fmla="*/ 10575825 w 12514185"/>
              <a:gd name="connsiteY2160" fmla="*/ 5239234 h 7299599"/>
              <a:gd name="connsiteX2161" fmla="*/ 10738252 w 12514185"/>
              <a:gd name="connsiteY2161" fmla="*/ 5239234 h 7299599"/>
              <a:gd name="connsiteX2162" fmla="*/ 10772443 w 12514185"/>
              <a:gd name="connsiteY2162" fmla="*/ 5163937 h 7299599"/>
              <a:gd name="connsiteX2163" fmla="*/ 10790068 w 12514185"/>
              <a:gd name="connsiteY2163" fmla="*/ 5087395 h 7299599"/>
              <a:gd name="connsiteX2164" fmla="*/ 10632313 w 12514185"/>
              <a:gd name="connsiteY2164" fmla="*/ 4944898 h 7299599"/>
              <a:gd name="connsiteX2165" fmla="*/ 10496916 w 12514185"/>
              <a:gd name="connsiteY2165" fmla="*/ 4944898 h 7299599"/>
              <a:gd name="connsiteX2166" fmla="*/ 10222884 w 12514185"/>
              <a:gd name="connsiteY2166" fmla="*/ 5130929 h 7299599"/>
              <a:gd name="connsiteX2167" fmla="*/ 10013311 w 12514185"/>
              <a:gd name="connsiteY2167" fmla="*/ 5578349 h 7299599"/>
              <a:gd name="connsiteX2168" fmla="*/ 9902640 w 12514185"/>
              <a:gd name="connsiteY2168" fmla="*/ 5467677 h 7299599"/>
              <a:gd name="connsiteX2169" fmla="*/ 9954395 w 12514185"/>
              <a:gd name="connsiteY2169" fmla="*/ 5357005 h 7299599"/>
              <a:gd name="connsiteX2170" fmla="*/ 9791968 w 12514185"/>
              <a:gd name="connsiteY2170" fmla="*/ 5357005 h 7299599"/>
              <a:gd name="connsiteX2171" fmla="*/ 9757776 w 12514185"/>
              <a:gd name="connsiteY2171" fmla="*/ 5432365 h 7299599"/>
              <a:gd name="connsiteX2172" fmla="*/ 9740151 w 12514185"/>
              <a:gd name="connsiteY2172" fmla="*/ 5508844 h 7299599"/>
              <a:gd name="connsiteX2173" fmla="*/ 9897906 w 12514185"/>
              <a:gd name="connsiteY2173" fmla="*/ 5651341 h 7299599"/>
              <a:gd name="connsiteX2174" fmla="*/ 11467738 w 12514185"/>
              <a:gd name="connsiteY2174" fmla="*/ 5239234 h 7299599"/>
              <a:gd name="connsiteX2175" fmla="*/ 11501868 w 12514185"/>
              <a:gd name="connsiteY2175" fmla="*/ 5163937 h 7299599"/>
              <a:gd name="connsiteX2176" fmla="*/ 11519555 w 12514185"/>
              <a:gd name="connsiteY2176" fmla="*/ 5087395 h 7299599"/>
              <a:gd name="connsiteX2177" fmla="*/ 11361800 w 12514185"/>
              <a:gd name="connsiteY2177" fmla="*/ 4944898 h 7299599"/>
              <a:gd name="connsiteX2178" fmla="*/ 11226403 w 12514185"/>
              <a:gd name="connsiteY2178" fmla="*/ 4944898 h 7299599"/>
              <a:gd name="connsiteX2179" fmla="*/ 10952371 w 12514185"/>
              <a:gd name="connsiteY2179" fmla="*/ 5130929 h 7299599"/>
              <a:gd name="connsiteX2180" fmla="*/ 10742798 w 12514185"/>
              <a:gd name="connsiteY2180" fmla="*/ 5578349 h 7299599"/>
              <a:gd name="connsiteX2181" fmla="*/ 10632126 w 12514185"/>
              <a:gd name="connsiteY2181" fmla="*/ 5467677 h 7299599"/>
              <a:gd name="connsiteX2182" fmla="*/ 10683944 w 12514185"/>
              <a:gd name="connsiteY2182" fmla="*/ 5357005 h 7299599"/>
              <a:gd name="connsiteX2183" fmla="*/ 10520707 w 12514185"/>
              <a:gd name="connsiteY2183" fmla="*/ 5357005 h 7299599"/>
              <a:gd name="connsiteX2184" fmla="*/ 10486578 w 12514185"/>
              <a:gd name="connsiteY2184" fmla="*/ 5432365 h 7299599"/>
              <a:gd name="connsiteX2185" fmla="*/ 10468890 w 12514185"/>
              <a:gd name="connsiteY2185" fmla="*/ 5508844 h 7299599"/>
              <a:gd name="connsiteX2186" fmla="*/ 10626708 w 12514185"/>
              <a:gd name="connsiteY2186" fmla="*/ 5651341 h 7299599"/>
              <a:gd name="connsiteX2187" fmla="*/ 10762042 w 12514185"/>
              <a:gd name="connsiteY2187" fmla="*/ 5651341 h 7299599"/>
              <a:gd name="connsiteX2188" fmla="*/ 11036386 w 12514185"/>
              <a:gd name="connsiteY2188" fmla="*/ 5465311 h 7299599"/>
              <a:gd name="connsiteX2189" fmla="*/ 11245959 w 12514185"/>
              <a:gd name="connsiteY2189" fmla="*/ 5017890 h 7299599"/>
              <a:gd name="connsiteX2190" fmla="*/ 11356630 w 12514185"/>
              <a:gd name="connsiteY2190" fmla="*/ 5128562 h 7299599"/>
              <a:gd name="connsiteX2191" fmla="*/ 11304813 w 12514185"/>
              <a:gd name="connsiteY2191" fmla="*/ 5239234 h 7299599"/>
              <a:gd name="connsiteX2192" fmla="*/ 12196415 w 12514185"/>
              <a:gd name="connsiteY2192" fmla="*/ 5239234 h 7299599"/>
              <a:gd name="connsiteX2193" fmla="*/ 12230545 w 12514185"/>
              <a:gd name="connsiteY2193" fmla="*/ 5163937 h 7299599"/>
              <a:gd name="connsiteX2194" fmla="*/ 12248169 w 12514185"/>
              <a:gd name="connsiteY2194" fmla="*/ 5087395 h 7299599"/>
              <a:gd name="connsiteX2195" fmla="*/ 12090414 w 12514185"/>
              <a:gd name="connsiteY2195" fmla="*/ 4944898 h 7299599"/>
              <a:gd name="connsiteX2196" fmla="*/ 11955017 w 12514185"/>
              <a:gd name="connsiteY2196" fmla="*/ 4944898 h 7299599"/>
              <a:gd name="connsiteX2197" fmla="*/ 11680985 w 12514185"/>
              <a:gd name="connsiteY2197" fmla="*/ 5130929 h 7299599"/>
              <a:gd name="connsiteX2198" fmla="*/ 11471413 w 12514185"/>
              <a:gd name="connsiteY2198" fmla="*/ 5578349 h 7299599"/>
              <a:gd name="connsiteX2199" fmla="*/ 11360741 w 12514185"/>
              <a:gd name="connsiteY2199" fmla="*/ 5467677 h 7299599"/>
              <a:gd name="connsiteX2200" fmla="*/ 11412558 w 12514185"/>
              <a:gd name="connsiteY2200" fmla="*/ 5357005 h 7299599"/>
              <a:gd name="connsiteX2201" fmla="*/ 11250069 w 12514185"/>
              <a:gd name="connsiteY2201" fmla="*/ 5357005 h 7299599"/>
              <a:gd name="connsiteX2202" fmla="*/ 11215940 w 12514185"/>
              <a:gd name="connsiteY2202" fmla="*/ 5432365 h 7299599"/>
              <a:gd name="connsiteX2203" fmla="*/ 11198252 w 12514185"/>
              <a:gd name="connsiteY2203" fmla="*/ 5508844 h 7299599"/>
              <a:gd name="connsiteX2204" fmla="*/ 11356007 w 12514185"/>
              <a:gd name="connsiteY2204" fmla="*/ 5651341 h 7299599"/>
              <a:gd name="connsiteX2205" fmla="*/ 11491404 w 12514185"/>
              <a:gd name="connsiteY2205" fmla="*/ 5651341 h 7299599"/>
              <a:gd name="connsiteX2206" fmla="*/ 11765748 w 12514185"/>
              <a:gd name="connsiteY2206" fmla="*/ 5465311 h 7299599"/>
              <a:gd name="connsiteX2207" fmla="*/ 11975321 w 12514185"/>
              <a:gd name="connsiteY2207" fmla="*/ 5017890 h 7299599"/>
              <a:gd name="connsiteX2208" fmla="*/ 12085993 w 12514185"/>
              <a:gd name="connsiteY2208" fmla="*/ 5128562 h 7299599"/>
              <a:gd name="connsiteX2209" fmla="*/ 12034175 w 12514185"/>
              <a:gd name="connsiteY2209" fmla="*/ 5239234 h 7299599"/>
              <a:gd name="connsiteX2210" fmla="*/ 12409475 w 12514185"/>
              <a:gd name="connsiteY2210" fmla="*/ 5130929 h 7299599"/>
              <a:gd name="connsiteX2211" fmla="*/ 12199902 w 12514185"/>
              <a:gd name="connsiteY2211" fmla="*/ 5578349 h 7299599"/>
              <a:gd name="connsiteX2212" fmla="*/ 12089231 w 12514185"/>
              <a:gd name="connsiteY2212" fmla="*/ 5467677 h 7299599"/>
              <a:gd name="connsiteX2213" fmla="*/ 12141048 w 12514185"/>
              <a:gd name="connsiteY2213" fmla="*/ 5357005 h 7299599"/>
              <a:gd name="connsiteX2214" fmla="*/ 11978560 w 12514185"/>
              <a:gd name="connsiteY2214" fmla="*/ 5357005 h 7299599"/>
              <a:gd name="connsiteX2215" fmla="*/ 11944429 w 12514185"/>
              <a:gd name="connsiteY2215" fmla="*/ 5432365 h 7299599"/>
              <a:gd name="connsiteX2216" fmla="*/ 11926804 w 12514185"/>
              <a:gd name="connsiteY2216" fmla="*/ 5508844 h 7299599"/>
              <a:gd name="connsiteX2217" fmla="*/ 12084560 w 12514185"/>
              <a:gd name="connsiteY2217" fmla="*/ 5651341 h 7299599"/>
              <a:gd name="connsiteX2218" fmla="*/ 12219956 w 12514185"/>
              <a:gd name="connsiteY2218" fmla="*/ 5651341 h 7299599"/>
              <a:gd name="connsiteX2219" fmla="*/ 12514230 w 12514185"/>
              <a:gd name="connsiteY2219" fmla="*/ 5355716 h 7299599"/>
              <a:gd name="connsiteX2220" fmla="*/ 12409475 w 12514185"/>
              <a:gd name="connsiteY2220" fmla="*/ 5130929 h 7299599"/>
              <a:gd name="connsiteX2221" fmla="*/ 104800 w 12514185"/>
              <a:gd name="connsiteY2221" fmla="*/ 5465311 h 7299599"/>
              <a:gd name="connsiteX2222" fmla="*/ 314372 w 12514185"/>
              <a:gd name="connsiteY2222" fmla="*/ 5017953 h 7299599"/>
              <a:gd name="connsiteX2223" fmla="*/ 425044 w 12514185"/>
              <a:gd name="connsiteY2223" fmla="*/ 5128562 h 7299599"/>
              <a:gd name="connsiteX2224" fmla="*/ 373289 w 12514185"/>
              <a:gd name="connsiteY2224" fmla="*/ 5239234 h 7299599"/>
              <a:gd name="connsiteX2225" fmla="*/ 535716 w 12514185"/>
              <a:gd name="connsiteY2225" fmla="*/ 5239234 h 7299599"/>
              <a:gd name="connsiteX2226" fmla="*/ 569907 w 12514185"/>
              <a:gd name="connsiteY2226" fmla="*/ 5163937 h 7299599"/>
              <a:gd name="connsiteX2227" fmla="*/ 587533 w 12514185"/>
              <a:gd name="connsiteY2227" fmla="*/ 5087395 h 7299599"/>
              <a:gd name="connsiteX2228" fmla="*/ 429777 w 12514185"/>
              <a:gd name="connsiteY2228" fmla="*/ 4944898 h 7299599"/>
              <a:gd name="connsiteX2229" fmla="*/ 294380 w 12514185"/>
              <a:gd name="connsiteY2229" fmla="*/ 4944898 h 7299599"/>
              <a:gd name="connsiteX2230" fmla="*/ 45 w 12514185"/>
              <a:gd name="connsiteY2230" fmla="*/ 5239234 h 7299599"/>
              <a:gd name="connsiteX2231" fmla="*/ 104800 w 12514185"/>
              <a:gd name="connsiteY2231" fmla="*/ 5465311 h 7299599"/>
              <a:gd name="connsiteX2232" fmla="*/ 5525222 w 12514185"/>
              <a:gd name="connsiteY2232" fmla="*/ 6475494 h 7299599"/>
              <a:gd name="connsiteX2233" fmla="*/ 5660619 w 12514185"/>
              <a:gd name="connsiteY2233" fmla="*/ 6475494 h 7299599"/>
              <a:gd name="connsiteX2234" fmla="*/ 5934651 w 12514185"/>
              <a:gd name="connsiteY2234" fmla="*/ 6289463 h 7299599"/>
              <a:gd name="connsiteX2235" fmla="*/ 6144535 w 12514185"/>
              <a:gd name="connsiteY2235" fmla="*/ 5842105 h 7299599"/>
              <a:gd name="connsiteX2236" fmla="*/ 6255207 w 12514185"/>
              <a:gd name="connsiteY2236" fmla="*/ 5952777 h 7299599"/>
              <a:gd name="connsiteX2237" fmla="*/ 6203390 w 12514185"/>
              <a:gd name="connsiteY2237" fmla="*/ 6063448 h 7299599"/>
              <a:gd name="connsiteX2238" fmla="*/ 6365879 w 12514185"/>
              <a:gd name="connsiteY2238" fmla="*/ 6063448 h 7299599"/>
              <a:gd name="connsiteX2239" fmla="*/ 6400008 w 12514185"/>
              <a:gd name="connsiteY2239" fmla="*/ 5988090 h 7299599"/>
              <a:gd name="connsiteX2240" fmla="*/ 6417696 w 12514185"/>
              <a:gd name="connsiteY2240" fmla="*/ 5911610 h 7299599"/>
              <a:gd name="connsiteX2241" fmla="*/ 6259940 w 12514185"/>
              <a:gd name="connsiteY2241" fmla="*/ 5769113 h 7299599"/>
              <a:gd name="connsiteX2242" fmla="*/ 6124481 w 12514185"/>
              <a:gd name="connsiteY2242" fmla="*/ 5769113 h 7299599"/>
              <a:gd name="connsiteX2243" fmla="*/ 5850449 w 12514185"/>
              <a:gd name="connsiteY2243" fmla="*/ 5955144 h 7299599"/>
              <a:gd name="connsiteX2244" fmla="*/ 5640440 w 12514185"/>
              <a:gd name="connsiteY2244" fmla="*/ 6402626 h 7299599"/>
              <a:gd name="connsiteX2245" fmla="*/ 5529768 w 12514185"/>
              <a:gd name="connsiteY2245" fmla="*/ 6291954 h 7299599"/>
              <a:gd name="connsiteX2246" fmla="*/ 5581586 w 12514185"/>
              <a:gd name="connsiteY2246" fmla="*/ 6181283 h 7299599"/>
              <a:gd name="connsiteX2247" fmla="*/ 5419284 w 12514185"/>
              <a:gd name="connsiteY2247" fmla="*/ 6181283 h 7299599"/>
              <a:gd name="connsiteX2248" fmla="*/ 5385092 w 12514185"/>
              <a:gd name="connsiteY2248" fmla="*/ 6256517 h 7299599"/>
              <a:gd name="connsiteX2249" fmla="*/ 5367404 w 12514185"/>
              <a:gd name="connsiteY2249" fmla="*/ 6332997 h 7299599"/>
              <a:gd name="connsiteX2250" fmla="*/ 5525222 w 12514185"/>
              <a:gd name="connsiteY2250" fmla="*/ 6475494 h 7299599"/>
              <a:gd name="connsiteX2251" fmla="*/ 6253899 w 12514185"/>
              <a:gd name="connsiteY2251" fmla="*/ 6475494 h 7299599"/>
              <a:gd name="connsiteX2252" fmla="*/ 6389296 w 12514185"/>
              <a:gd name="connsiteY2252" fmla="*/ 6475494 h 7299599"/>
              <a:gd name="connsiteX2253" fmla="*/ 6663328 w 12514185"/>
              <a:gd name="connsiteY2253" fmla="*/ 6289463 h 7299599"/>
              <a:gd name="connsiteX2254" fmla="*/ 6873586 w 12514185"/>
              <a:gd name="connsiteY2254" fmla="*/ 5842105 h 7299599"/>
              <a:gd name="connsiteX2255" fmla="*/ 6984258 w 12514185"/>
              <a:gd name="connsiteY2255" fmla="*/ 5952777 h 7299599"/>
              <a:gd name="connsiteX2256" fmla="*/ 6932503 w 12514185"/>
              <a:gd name="connsiteY2256" fmla="*/ 6063448 h 7299599"/>
              <a:gd name="connsiteX2257" fmla="*/ 7094930 w 12514185"/>
              <a:gd name="connsiteY2257" fmla="*/ 6063448 h 7299599"/>
              <a:gd name="connsiteX2258" fmla="*/ 7129121 w 12514185"/>
              <a:gd name="connsiteY2258" fmla="*/ 5988090 h 7299599"/>
              <a:gd name="connsiteX2259" fmla="*/ 7146746 w 12514185"/>
              <a:gd name="connsiteY2259" fmla="*/ 5911610 h 7299599"/>
              <a:gd name="connsiteX2260" fmla="*/ 6988991 w 12514185"/>
              <a:gd name="connsiteY2260" fmla="*/ 5769113 h 7299599"/>
              <a:gd name="connsiteX2261" fmla="*/ 6853594 w 12514185"/>
              <a:gd name="connsiteY2261" fmla="*/ 5769113 h 7299599"/>
              <a:gd name="connsiteX2262" fmla="*/ 6579562 w 12514185"/>
              <a:gd name="connsiteY2262" fmla="*/ 5955144 h 7299599"/>
              <a:gd name="connsiteX2263" fmla="*/ 6369429 w 12514185"/>
              <a:gd name="connsiteY2263" fmla="*/ 6402626 h 7299599"/>
              <a:gd name="connsiteX2264" fmla="*/ 6258757 w 12514185"/>
              <a:gd name="connsiteY2264" fmla="*/ 6291954 h 7299599"/>
              <a:gd name="connsiteX2265" fmla="*/ 6310512 w 12514185"/>
              <a:gd name="connsiteY2265" fmla="*/ 6181283 h 7299599"/>
              <a:gd name="connsiteX2266" fmla="*/ 6148085 w 12514185"/>
              <a:gd name="connsiteY2266" fmla="*/ 6181283 h 7299599"/>
              <a:gd name="connsiteX2267" fmla="*/ 6113769 w 12514185"/>
              <a:gd name="connsiteY2267" fmla="*/ 6256517 h 7299599"/>
              <a:gd name="connsiteX2268" fmla="*/ 6096144 w 12514185"/>
              <a:gd name="connsiteY2268" fmla="*/ 6332997 h 7299599"/>
              <a:gd name="connsiteX2269" fmla="*/ 6254024 w 12514185"/>
              <a:gd name="connsiteY2269" fmla="*/ 6475494 h 7299599"/>
              <a:gd name="connsiteX2270" fmla="*/ 4796545 w 12514185"/>
              <a:gd name="connsiteY2270" fmla="*/ 6475494 h 7299599"/>
              <a:gd name="connsiteX2271" fmla="*/ 4931942 w 12514185"/>
              <a:gd name="connsiteY2271" fmla="*/ 6475494 h 7299599"/>
              <a:gd name="connsiteX2272" fmla="*/ 5205974 w 12514185"/>
              <a:gd name="connsiteY2272" fmla="*/ 6289463 h 7299599"/>
              <a:gd name="connsiteX2273" fmla="*/ 5415734 w 12514185"/>
              <a:gd name="connsiteY2273" fmla="*/ 5842105 h 7299599"/>
              <a:gd name="connsiteX2274" fmla="*/ 5526406 w 12514185"/>
              <a:gd name="connsiteY2274" fmla="*/ 5952777 h 7299599"/>
              <a:gd name="connsiteX2275" fmla="*/ 5474651 w 12514185"/>
              <a:gd name="connsiteY2275" fmla="*/ 6063448 h 7299599"/>
              <a:gd name="connsiteX2276" fmla="*/ 5637077 w 12514185"/>
              <a:gd name="connsiteY2276" fmla="*/ 6063448 h 7299599"/>
              <a:gd name="connsiteX2277" fmla="*/ 5671269 w 12514185"/>
              <a:gd name="connsiteY2277" fmla="*/ 5988090 h 7299599"/>
              <a:gd name="connsiteX2278" fmla="*/ 5688894 w 12514185"/>
              <a:gd name="connsiteY2278" fmla="*/ 5911610 h 7299599"/>
              <a:gd name="connsiteX2279" fmla="*/ 5531139 w 12514185"/>
              <a:gd name="connsiteY2279" fmla="*/ 5769113 h 7299599"/>
              <a:gd name="connsiteX2280" fmla="*/ 5395742 w 12514185"/>
              <a:gd name="connsiteY2280" fmla="*/ 5769113 h 7299599"/>
              <a:gd name="connsiteX2281" fmla="*/ 5121398 w 12514185"/>
              <a:gd name="connsiteY2281" fmla="*/ 5955144 h 7299599"/>
              <a:gd name="connsiteX2282" fmla="*/ 4911763 w 12514185"/>
              <a:gd name="connsiteY2282" fmla="*/ 6402626 h 7299599"/>
              <a:gd name="connsiteX2283" fmla="*/ 4801092 w 12514185"/>
              <a:gd name="connsiteY2283" fmla="*/ 6291954 h 7299599"/>
              <a:gd name="connsiteX2284" fmla="*/ 4852909 w 12514185"/>
              <a:gd name="connsiteY2284" fmla="*/ 6181283 h 7299599"/>
              <a:gd name="connsiteX2285" fmla="*/ 4690482 w 12514185"/>
              <a:gd name="connsiteY2285" fmla="*/ 6181283 h 7299599"/>
              <a:gd name="connsiteX2286" fmla="*/ 4656415 w 12514185"/>
              <a:gd name="connsiteY2286" fmla="*/ 6256517 h 7299599"/>
              <a:gd name="connsiteX2287" fmla="*/ 4638790 w 12514185"/>
              <a:gd name="connsiteY2287" fmla="*/ 6332997 h 7299599"/>
              <a:gd name="connsiteX2288" fmla="*/ 4796483 w 12514185"/>
              <a:gd name="connsiteY2288" fmla="*/ 6475494 h 7299599"/>
              <a:gd name="connsiteX2289" fmla="*/ 4067868 w 12514185"/>
              <a:gd name="connsiteY2289" fmla="*/ 6475494 h 7299599"/>
              <a:gd name="connsiteX2290" fmla="*/ 4203265 w 12514185"/>
              <a:gd name="connsiteY2290" fmla="*/ 6475494 h 7299599"/>
              <a:gd name="connsiteX2291" fmla="*/ 4477297 w 12514185"/>
              <a:gd name="connsiteY2291" fmla="*/ 6289463 h 7299599"/>
              <a:gd name="connsiteX2292" fmla="*/ 4686994 w 12514185"/>
              <a:gd name="connsiteY2292" fmla="*/ 5842105 h 7299599"/>
              <a:gd name="connsiteX2293" fmla="*/ 4797666 w 12514185"/>
              <a:gd name="connsiteY2293" fmla="*/ 5952777 h 7299599"/>
              <a:gd name="connsiteX2294" fmla="*/ 4745849 w 12514185"/>
              <a:gd name="connsiteY2294" fmla="*/ 6063448 h 7299599"/>
              <a:gd name="connsiteX2295" fmla="*/ 4908338 w 12514185"/>
              <a:gd name="connsiteY2295" fmla="*/ 6063448 h 7299599"/>
              <a:gd name="connsiteX2296" fmla="*/ 4942467 w 12514185"/>
              <a:gd name="connsiteY2296" fmla="*/ 5988090 h 7299599"/>
              <a:gd name="connsiteX2297" fmla="*/ 4960155 w 12514185"/>
              <a:gd name="connsiteY2297" fmla="*/ 5911610 h 7299599"/>
              <a:gd name="connsiteX2298" fmla="*/ 4802337 w 12514185"/>
              <a:gd name="connsiteY2298" fmla="*/ 5769113 h 7299599"/>
              <a:gd name="connsiteX2299" fmla="*/ 4666940 w 12514185"/>
              <a:gd name="connsiteY2299" fmla="*/ 5769113 h 7299599"/>
              <a:gd name="connsiteX2300" fmla="*/ 4392908 w 12514185"/>
              <a:gd name="connsiteY2300" fmla="*/ 5955144 h 7299599"/>
              <a:gd name="connsiteX2301" fmla="*/ 4183086 w 12514185"/>
              <a:gd name="connsiteY2301" fmla="*/ 6402626 h 7299599"/>
              <a:gd name="connsiteX2302" fmla="*/ 4072415 w 12514185"/>
              <a:gd name="connsiteY2302" fmla="*/ 6291954 h 7299599"/>
              <a:gd name="connsiteX2303" fmla="*/ 4124232 w 12514185"/>
              <a:gd name="connsiteY2303" fmla="*/ 6181283 h 7299599"/>
              <a:gd name="connsiteX2304" fmla="*/ 3961743 w 12514185"/>
              <a:gd name="connsiteY2304" fmla="*/ 6181283 h 7299599"/>
              <a:gd name="connsiteX2305" fmla="*/ 3927738 w 12514185"/>
              <a:gd name="connsiteY2305" fmla="*/ 6256517 h 7299599"/>
              <a:gd name="connsiteX2306" fmla="*/ 3910050 w 12514185"/>
              <a:gd name="connsiteY2306" fmla="*/ 6332997 h 7299599"/>
              <a:gd name="connsiteX2307" fmla="*/ 4067681 w 12514185"/>
              <a:gd name="connsiteY2307" fmla="*/ 6475494 h 7299599"/>
              <a:gd name="connsiteX2308" fmla="*/ 3339191 w 12514185"/>
              <a:gd name="connsiteY2308" fmla="*/ 6475494 h 7299599"/>
              <a:gd name="connsiteX2309" fmla="*/ 3474339 w 12514185"/>
              <a:gd name="connsiteY2309" fmla="*/ 6475494 h 7299599"/>
              <a:gd name="connsiteX2310" fmla="*/ 3748371 w 12514185"/>
              <a:gd name="connsiteY2310" fmla="*/ 6289463 h 7299599"/>
              <a:gd name="connsiteX2311" fmla="*/ 3958193 w 12514185"/>
              <a:gd name="connsiteY2311" fmla="*/ 5842105 h 7299599"/>
              <a:gd name="connsiteX2312" fmla="*/ 4068865 w 12514185"/>
              <a:gd name="connsiteY2312" fmla="*/ 5952777 h 7299599"/>
              <a:gd name="connsiteX2313" fmla="*/ 4017048 w 12514185"/>
              <a:gd name="connsiteY2313" fmla="*/ 6063448 h 7299599"/>
              <a:gd name="connsiteX2314" fmla="*/ 4179536 w 12514185"/>
              <a:gd name="connsiteY2314" fmla="*/ 6063448 h 7299599"/>
              <a:gd name="connsiteX2315" fmla="*/ 4213666 w 12514185"/>
              <a:gd name="connsiteY2315" fmla="*/ 5988090 h 7299599"/>
              <a:gd name="connsiteX2316" fmla="*/ 4231354 w 12514185"/>
              <a:gd name="connsiteY2316" fmla="*/ 5911610 h 7299599"/>
              <a:gd name="connsiteX2317" fmla="*/ 4073598 w 12514185"/>
              <a:gd name="connsiteY2317" fmla="*/ 5769113 h 7299599"/>
              <a:gd name="connsiteX2318" fmla="*/ 3938201 w 12514185"/>
              <a:gd name="connsiteY2318" fmla="*/ 5769113 h 7299599"/>
              <a:gd name="connsiteX2319" fmla="*/ 3664169 w 12514185"/>
              <a:gd name="connsiteY2319" fmla="*/ 5955144 h 7299599"/>
              <a:gd name="connsiteX2320" fmla="*/ 3454409 w 12514185"/>
              <a:gd name="connsiteY2320" fmla="*/ 6402626 h 7299599"/>
              <a:gd name="connsiteX2321" fmla="*/ 3343738 w 12514185"/>
              <a:gd name="connsiteY2321" fmla="*/ 6291954 h 7299599"/>
              <a:gd name="connsiteX2322" fmla="*/ 3395555 w 12514185"/>
              <a:gd name="connsiteY2322" fmla="*/ 6181283 h 7299599"/>
              <a:gd name="connsiteX2323" fmla="*/ 3232941 w 12514185"/>
              <a:gd name="connsiteY2323" fmla="*/ 6181283 h 7299599"/>
              <a:gd name="connsiteX2324" fmla="*/ 3199061 w 12514185"/>
              <a:gd name="connsiteY2324" fmla="*/ 6256517 h 7299599"/>
              <a:gd name="connsiteX2325" fmla="*/ 3181374 w 12514185"/>
              <a:gd name="connsiteY2325" fmla="*/ 6332997 h 7299599"/>
              <a:gd name="connsiteX2326" fmla="*/ 3338942 w 12514185"/>
              <a:gd name="connsiteY2326" fmla="*/ 6475494 h 7299599"/>
              <a:gd name="connsiteX2327" fmla="*/ 2610514 w 12514185"/>
              <a:gd name="connsiteY2327" fmla="*/ 6475494 h 7299599"/>
              <a:gd name="connsiteX2328" fmla="*/ 2745911 w 12514185"/>
              <a:gd name="connsiteY2328" fmla="*/ 6475494 h 7299599"/>
              <a:gd name="connsiteX2329" fmla="*/ 3020255 w 12514185"/>
              <a:gd name="connsiteY2329" fmla="*/ 6289463 h 7299599"/>
              <a:gd name="connsiteX2330" fmla="*/ 3229454 w 12514185"/>
              <a:gd name="connsiteY2330" fmla="*/ 5842105 h 7299599"/>
              <a:gd name="connsiteX2331" fmla="*/ 3340125 w 12514185"/>
              <a:gd name="connsiteY2331" fmla="*/ 5952777 h 7299599"/>
              <a:gd name="connsiteX2332" fmla="*/ 3288308 w 12514185"/>
              <a:gd name="connsiteY2332" fmla="*/ 6063448 h 7299599"/>
              <a:gd name="connsiteX2333" fmla="*/ 3450797 w 12514185"/>
              <a:gd name="connsiteY2333" fmla="*/ 6063448 h 7299599"/>
              <a:gd name="connsiteX2334" fmla="*/ 3484927 w 12514185"/>
              <a:gd name="connsiteY2334" fmla="*/ 5988090 h 7299599"/>
              <a:gd name="connsiteX2335" fmla="*/ 3502552 w 12514185"/>
              <a:gd name="connsiteY2335" fmla="*/ 5911610 h 7299599"/>
              <a:gd name="connsiteX2336" fmla="*/ 3344796 w 12514185"/>
              <a:gd name="connsiteY2336" fmla="*/ 5769113 h 7299599"/>
              <a:gd name="connsiteX2337" fmla="*/ 3209400 w 12514185"/>
              <a:gd name="connsiteY2337" fmla="*/ 5769113 h 7299599"/>
              <a:gd name="connsiteX2338" fmla="*/ 2935367 w 12514185"/>
              <a:gd name="connsiteY2338" fmla="*/ 5955144 h 7299599"/>
              <a:gd name="connsiteX2339" fmla="*/ 2725732 w 12514185"/>
              <a:gd name="connsiteY2339" fmla="*/ 6402626 h 7299599"/>
              <a:gd name="connsiteX2340" fmla="*/ 2614874 w 12514185"/>
              <a:gd name="connsiteY2340" fmla="*/ 6291830 h 7299599"/>
              <a:gd name="connsiteX2341" fmla="*/ 2666629 w 12514185"/>
              <a:gd name="connsiteY2341" fmla="*/ 6181158 h 7299599"/>
              <a:gd name="connsiteX2342" fmla="*/ 2504202 w 12514185"/>
              <a:gd name="connsiteY2342" fmla="*/ 6181158 h 7299599"/>
              <a:gd name="connsiteX2343" fmla="*/ 2470010 w 12514185"/>
              <a:gd name="connsiteY2343" fmla="*/ 6256517 h 7299599"/>
              <a:gd name="connsiteX2344" fmla="*/ 2452385 w 12514185"/>
              <a:gd name="connsiteY2344" fmla="*/ 6332997 h 7299599"/>
              <a:gd name="connsiteX2345" fmla="*/ 2610141 w 12514185"/>
              <a:gd name="connsiteY2345" fmla="*/ 6475494 h 7299599"/>
              <a:gd name="connsiteX2346" fmla="*/ 1881837 w 12514185"/>
              <a:gd name="connsiteY2346" fmla="*/ 6475494 h 7299599"/>
              <a:gd name="connsiteX2347" fmla="*/ 2017234 w 12514185"/>
              <a:gd name="connsiteY2347" fmla="*/ 6475494 h 7299599"/>
              <a:gd name="connsiteX2348" fmla="*/ 2291267 w 12514185"/>
              <a:gd name="connsiteY2348" fmla="*/ 6289463 h 7299599"/>
              <a:gd name="connsiteX2349" fmla="*/ 2500652 w 12514185"/>
              <a:gd name="connsiteY2349" fmla="*/ 5842105 h 7299599"/>
              <a:gd name="connsiteX2350" fmla="*/ 2611324 w 12514185"/>
              <a:gd name="connsiteY2350" fmla="*/ 5952777 h 7299599"/>
              <a:gd name="connsiteX2351" fmla="*/ 2559507 w 12514185"/>
              <a:gd name="connsiteY2351" fmla="*/ 6063448 h 7299599"/>
              <a:gd name="connsiteX2352" fmla="*/ 2721996 w 12514185"/>
              <a:gd name="connsiteY2352" fmla="*/ 6063448 h 7299599"/>
              <a:gd name="connsiteX2353" fmla="*/ 2756125 w 12514185"/>
              <a:gd name="connsiteY2353" fmla="*/ 5988090 h 7299599"/>
              <a:gd name="connsiteX2354" fmla="*/ 2773813 w 12514185"/>
              <a:gd name="connsiteY2354" fmla="*/ 5911610 h 7299599"/>
              <a:gd name="connsiteX2355" fmla="*/ 2616057 w 12514185"/>
              <a:gd name="connsiteY2355" fmla="*/ 5769113 h 7299599"/>
              <a:gd name="connsiteX2356" fmla="*/ 2480660 w 12514185"/>
              <a:gd name="connsiteY2356" fmla="*/ 5769113 h 7299599"/>
              <a:gd name="connsiteX2357" fmla="*/ 2206628 w 12514185"/>
              <a:gd name="connsiteY2357" fmla="*/ 5955144 h 7299599"/>
              <a:gd name="connsiteX2358" fmla="*/ 1997055 w 12514185"/>
              <a:gd name="connsiteY2358" fmla="*/ 6402626 h 7299599"/>
              <a:gd name="connsiteX2359" fmla="*/ 1886384 w 12514185"/>
              <a:gd name="connsiteY2359" fmla="*/ 6291954 h 7299599"/>
              <a:gd name="connsiteX2360" fmla="*/ 1938201 w 12514185"/>
              <a:gd name="connsiteY2360" fmla="*/ 6181283 h 7299599"/>
              <a:gd name="connsiteX2361" fmla="*/ 1775401 w 12514185"/>
              <a:gd name="connsiteY2361" fmla="*/ 6181283 h 7299599"/>
              <a:gd name="connsiteX2362" fmla="*/ 1741271 w 12514185"/>
              <a:gd name="connsiteY2362" fmla="*/ 6256641 h 7299599"/>
              <a:gd name="connsiteX2363" fmla="*/ 1723584 w 12514185"/>
              <a:gd name="connsiteY2363" fmla="*/ 6333121 h 7299599"/>
              <a:gd name="connsiteX2364" fmla="*/ 1881339 w 12514185"/>
              <a:gd name="connsiteY2364" fmla="*/ 6475494 h 7299599"/>
              <a:gd name="connsiteX2365" fmla="*/ 1153160 w 12514185"/>
              <a:gd name="connsiteY2365" fmla="*/ 6475494 h 7299599"/>
              <a:gd name="connsiteX2366" fmla="*/ 1288557 w 12514185"/>
              <a:gd name="connsiteY2366" fmla="*/ 6475494 h 7299599"/>
              <a:gd name="connsiteX2367" fmla="*/ 1562590 w 12514185"/>
              <a:gd name="connsiteY2367" fmla="*/ 6289463 h 7299599"/>
              <a:gd name="connsiteX2368" fmla="*/ 1771851 w 12514185"/>
              <a:gd name="connsiteY2368" fmla="*/ 5842105 h 7299599"/>
              <a:gd name="connsiteX2369" fmla="*/ 1882522 w 12514185"/>
              <a:gd name="connsiteY2369" fmla="*/ 5952777 h 7299599"/>
              <a:gd name="connsiteX2370" fmla="*/ 1830705 w 12514185"/>
              <a:gd name="connsiteY2370" fmla="*/ 6063448 h 7299599"/>
              <a:gd name="connsiteX2371" fmla="*/ 1993194 w 12514185"/>
              <a:gd name="connsiteY2371" fmla="*/ 6063448 h 7299599"/>
              <a:gd name="connsiteX2372" fmla="*/ 2027324 w 12514185"/>
              <a:gd name="connsiteY2372" fmla="*/ 5988090 h 7299599"/>
              <a:gd name="connsiteX2373" fmla="*/ 2045011 w 12514185"/>
              <a:gd name="connsiteY2373" fmla="*/ 5911610 h 7299599"/>
              <a:gd name="connsiteX2374" fmla="*/ 1887256 w 12514185"/>
              <a:gd name="connsiteY2374" fmla="*/ 5769113 h 7299599"/>
              <a:gd name="connsiteX2375" fmla="*/ 1751859 w 12514185"/>
              <a:gd name="connsiteY2375" fmla="*/ 5769113 h 7299599"/>
              <a:gd name="connsiteX2376" fmla="*/ 1477826 w 12514185"/>
              <a:gd name="connsiteY2376" fmla="*/ 5955144 h 7299599"/>
              <a:gd name="connsiteX2377" fmla="*/ 1267943 w 12514185"/>
              <a:gd name="connsiteY2377" fmla="*/ 6402626 h 7299599"/>
              <a:gd name="connsiteX2378" fmla="*/ 1157271 w 12514185"/>
              <a:gd name="connsiteY2378" fmla="*/ 6291954 h 7299599"/>
              <a:gd name="connsiteX2379" fmla="*/ 1209088 w 12514185"/>
              <a:gd name="connsiteY2379" fmla="*/ 6181283 h 7299599"/>
              <a:gd name="connsiteX2380" fmla="*/ 1046599 w 12514185"/>
              <a:gd name="connsiteY2380" fmla="*/ 6181283 h 7299599"/>
              <a:gd name="connsiteX2381" fmla="*/ 1012470 w 12514185"/>
              <a:gd name="connsiteY2381" fmla="*/ 6256641 h 7299599"/>
              <a:gd name="connsiteX2382" fmla="*/ 994844 w 12514185"/>
              <a:gd name="connsiteY2382" fmla="*/ 6333121 h 7299599"/>
              <a:gd name="connsiteX2383" fmla="*/ 1152600 w 12514185"/>
              <a:gd name="connsiteY2383" fmla="*/ 6475494 h 7299599"/>
              <a:gd name="connsiteX2384" fmla="*/ 318607 w 12514185"/>
              <a:gd name="connsiteY2384" fmla="*/ 6181158 h 7299599"/>
              <a:gd name="connsiteX2385" fmla="*/ 283730 w 12514185"/>
              <a:gd name="connsiteY2385" fmla="*/ 6256517 h 7299599"/>
              <a:gd name="connsiteX2386" fmla="*/ 266043 w 12514185"/>
              <a:gd name="connsiteY2386" fmla="*/ 6332997 h 7299599"/>
              <a:gd name="connsiteX2387" fmla="*/ 423798 w 12514185"/>
              <a:gd name="connsiteY2387" fmla="*/ 6475494 h 7299599"/>
              <a:gd name="connsiteX2388" fmla="*/ 559195 w 12514185"/>
              <a:gd name="connsiteY2388" fmla="*/ 6475494 h 7299599"/>
              <a:gd name="connsiteX2389" fmla="*/ 833539 w 12514185"/>
              <a:gd name="connsiteY2389" fmla="*/ 6289463 h 7299599"/>
              <a:gd name="connsiteX2390" fmla="*/ 1043111 w 12514185"/>
              <a:gd name="connsiteY2390" fmla="*/ 5842105 h 7299599"/>
              <a:gd name="connsiteX2391" fmla="*/ 1153783 w 12514185"/>
              <a:gd name="connsiteY2391" fmla="*/ 5952777 h 7299599"/>
              <a:gd name="connsiteX2392" fmla="*/ 1101966 w 12514185"/>
              <a:gd name="connsiteY2392" fmla="*/ 6063448 h 7299599"/>
              <a:gd name="connsiteX2393" fmla="*/ 1264455 w 12514185"/>
              <a:gd name="connsiteY2393" fmla="*/ 6063448 h 7299599"/>
              <a:gd name="connsiteX2394" fmla="*/ 1298584 w 12514185"/>
              <a:gd name="connsiteY2394" fmla="*/ 5988090 h 7299599"/>
              <a:gd name="connsiteX2395" fmla="*/ 1316272 w 12514185"/>
              <a:gd name="connsiteY2395" fmla="*/ 5911610 h 7299599"/>
              <a:gd name="connsiteX2396" fmla="*/ 1158454 w 12514185"/>
              <a:gd name="connsiteY2396" fmla="*/ 5769113 h 7299599"/>
              <a:gd name="connsiteX2397" fmla="*/ 1023057 w 12514185"/>
              <a:gd name="connsiteY2397" fmla="*/ 5769113 h 7299599"/>
              <a:gd name="connsiteX2398" fmla="*/ 749025 w 12514185"/>
              <a:gd name="connsiteY2398" fmla="*/ 5955144 h 7299599"/>
              <a:gd name="connsiteX2399" fmla="*/ 539203 w 12514185"/>
              <a:gd name="connsiteY2399" fmla="*/ 6402626 h 7299599"/>
              <a:gd name="connsiteX2400" fmla="*/ 428532 w 12514185"/>
              <a:gd name="connsiteY2400" fmla="*/ 6291830 h 7299599"/>
              <a:gd name="connsiteX2401" fmla="*/ 480349 w 12514185"/>
              <a:gd name="connsiteY2401" fmla="*/ 6181158 h 7299599"/>
              <a:gd name="connsiteX2402" fmla="*/ 6982825 w 12514185"/>
              <a:gd name="connsiteY2402" fmla="*/ 6475494 h 7299599"/>
              <a:gd name="connsiteX2403" fmla="*/ 7118222 w 12514185"/>
              <a:gd name="connsiteY2403" fmla="*/ 6475494 h 7299599"/>
              <a:gd name="connsiteX2404" fmla="*/ 7392255 w 12514185"/>
              <a:gd name="connsiteY2404" fmla="*/ 6289463 h 7299599"/>
              <a:gd name="connsiteX2405" fmla="*/ 7602263 w 12514185"/>
              <a:gd name="connsiteY2405" fmla="*/ 5842105 h 7299599"/>
              <a:gd name="connsiteX2406" fmla="*/ 7712935 w 12514185"/>
              <a:gd name="connsiteY2406" fmla="*/ 5952777 h 7299599"/>
              <a:gd name="connsiteX2407" fmla="*/ 7661117 w 12514185"/>
              <a:gd name="connsiteY2407" fmla="*/ 6063448 h 7299599"/>
              <a:gd name="connsiteX2408" fmla="*/ 7823606 w 12514185"/>
              <a:gd name="connsiteY2408" fmla="*/ 6063448 h 7299599"/>
              <a:gd name="connsiteX2409" fmla="*/ 7857736 w 12514185"/>
              <a:gd name="connsiteY2409" fmla="*/ 5988090 h 7299599"/>
              <a:gd name="connsiteX2410" fmla="*/ 7875423 w 12514185"/>
              <a:gd name="connsiteY2410" fmla="*/ 5911610 h 7299599"/>
              <a:gd name="connsiteX2411" fmla="*/ 7717668 w 12514185"/>
              <a:gd name="connsiteY2411" fmla="*/ 5769113 h 7299599"/>
              <a:gd name="connsiteX2412" fmla="*/ 7582271 w 12514185"/>
              <a:gd name="connsiteY2412" fmla="*/ 5769113 h 7299599"/>
              <a:gd name="connsiteX2413" fmla="*/ 7308239 w 12514185"/>
              <a:gd name="connsiteY2413" fmla="*/ 5955144 h 7299599"/>
              <a:gd name="connsiteX2414" fmla="*/ 7098168 w 12514185"/>
              <a:gd name="connsiteY2414" fmla="*/ 6402626 h 7299599"/>
              <a:gd name="connsiteX2415" fmla="*/ 6987496 w 12514185"/>
              <a:gd name="connsiteY2415" fmla="*/ 6291954 h 7299599"/>
              <a:gd name="connsiteX2416" fmla="*/ 7039313 w 12514185"/>
              <a:gd name="connsiteY2416" fmla="*/ 6181283 h 7299599"/>
              <a:gd name="connsiteX2417" fmla="*/ 6876825 w 12514185"/>
              <a:gd name="connsiteY2417" fmla="*/ 6181283 h 7299599"/>
              <a:gd name="connsiteX2418" fmla="*/ 6842695 w 12514185"/>
              <a:gd name="connsiteY2418" fmla="*/ 6256641 h 7299599"/>
              <a:gd name="connsiteX2419" fmla="*/ 6825007 w 12514185"/>
              <a:gd name="connsiteY2419" fmla="*/ 6333121 h 7299599"/>
              <a:gd name="connsiteX2420" fmla="*/ 6982825 w 12514185"/>
              <a:gd name="connsiteY2420" fmla="*/ 6475494 h 7299599"/>
              <a:gd name="connsiteX2421" fmla="*/ 7711502 w 12514185"/>
              <a:gd name="connsiteY2421" fmla="*/ 6475494 h 7299599"/>
              <a:gd name="connsiteX2422" fmla="*/ 7846899 w 12514185"/>
              <a:gd name="connsiteY2422" fmla="*/ 6475494 h 7299599"/>
              <a:gd name="connsiteX2423" fmla="*/ 8120932 w 12514185"/>
              <a:gd name="connsiteY2423" fmla="*/ 6289463 h 7299599"/>
              <a:gd name="connsiteX2424" fmla="*/ 8330940 w 12514185"/>
              <a:gd name="connsiteY2424" fmla="*/ 5842105 h 7299599"/>
              <a:gd name="connsiteX2425" fmla="*/ 8441611 w 12514185"/>
              <a:gd name="connsiteY2425" fmla="*/ 5952777 h 7299599"/>
              <a:gd name="connsiteX2426" fmla="*/ 8389794 w 12514185"/>
              <a:gd name="connsiteY2426" fmla="*/ 6063448 h 7299599"/>
              <a:gd name="connsiteX2427" fmla="*/ 8552283 w 12514185"/>
              <a:gd name="connsiteY2427" fmla="*/ 6063448 h 7299599"/>
              <a:gd name="connsiteX2428" fmla="*/ 8586413 w 12514185"/>
              <a:gd name="connsiteY2428" fmla="*/ 5988090 h 7299599"/>
              <a:gd name="connsiteX2429" fmla="*/ 8604038 w 12514185"/>
              <a:gd name="connsiteY2429" fmla="*/ 5911610 h 7299599"/>
              <a:gd name="connsiteX2430" fmla="*/ 8446282 w 12514185"/>
              <a:gd name="connsiteY2430" fmla="*/ 5769113 h 7299599"/>
              <a:gd name="connsiteX2431" fmla="*/ 8310886 w 12514185"/>
              <a:gd name="connsiteY2431" fmla="*/ 5769113 h 7299599"/>
              <a:gd name="connsiteX2432" fmla="*/ 8036853 w 12514185"/>
              <a:gd name="connsiteY2432" fmla="*/ 5955144 h 7299599"/>
              <a:gd name="connsiteX2433" fmla="*/ 7826969 w 12514185"/>
              <a:gd name="connsiteY2433" fmla="*/ 6402626 h 7299599"/>
              <a:gd name="connsiteX2434" fmla="*/ 7716298 w 12514185"/>
              <a:gd name="connsiteY2434" fmla="*/ 6291954 h 7299599"/>
              <a:gd name="connsiteX2435" fmla="*/ 7768115 w 12514185"/>
              <a:gd name="connsiteY2435" fmla="*/ 6181283 h 7299599"/>
              <a:gd name="connsiteX2436" fmla="*/ 7605626 w 12514185"/>
              <a:gd name="connsiteY2436" fmla="*/ 6181283 h 7299599"/>
              <a:gd name="connsiteX2437" fmla="*/ 7571497 w 12514185"/>
              <a:gd name="connsiteY2437" fmla="*/ 6256641 h 7299599"/>
              <a:gd name="connsiteX2438" fmla="*/ 7553809 w 12514185"/>
              <a:gd name="connsiteY2438" fmla="*/ 6333121 h 7299599"/>
              <a:gd name="connsiteX2439" fmla="*/ 7711565 w 12514185"/>
              <a:gd name="connsiteY2439" fmla="*/ 6475494 h 7299599"/>
              <a:gd name="connsiteX2440" fmla="*/ 8440179 w 12514185"/>
              <a:gd name="connsiteY2440" fmla="*/ 6475494 h 7299599"/>
              <a:gd name="connsiteX2441" fmla="*/ 8575576 w 12514185"/>
              <a:gd name="connsiteY2441" fmla="*/ 6475494 h 7299599"/>
              <a:gd name="connsiteX2442" fmla="*/ 8849608 w 12514185"/>
              <a:gd name="connsiteY2442" fmla="*/ 6289463 h 7299599"/>
              <a:gd name="connsiteX2443" fmla="*/ 9059616 w 12514185"/>
              <a:gd name="connsiteY2443" fmla="*/ 5842105 h 7299599"/>
              <a:gd name="connsiteX2444" fmla="*/ 9170288 w 12514185"/>
              <a:gd name="connsiteY2444" fmla="*/ 5952777 h 7299599"/>
              <a:gd name="connsiteX2445" fmla="*/ 9118471 w 12514185"/>
              <a:gd name="connsiteY2445" fmla="*/ 6063448 h 7299599"/>
              <a:gd name="connsiteX2446" fmla="*/ 9280960 w 12514185"/>
              <a:gd name="connsiteY2446" fmla="*/ 6063448 h 7299599"/>
              <a:gd name="connsiteX2447" fmla="*/ 9315152 w 12514185"/>
              <a:gd name="connsiteY2447" fmla="*/ 5988090 h 7299599"/>
              <a:gd name="connsiteX2448" fmla="*/ 9332777 w 12514185"/>
              <a:gd name="connsiteY2448" fmla="*/ 5911610 h 7299599"/>
              <a:gd name="connsiteX2449" fmla="*/ 9175022 w 12514185"/>
              <a:gd name="connsiteY2449" fmla="*/ 5769113 h 7299599"/>
              <a:gd name="connsiteX2450" fmla="*/ 9039625 w 12514185"/>
              <a:gd name="connsiteY2450" fmla="*/ 5769113 h 7299599"/>
              <a:gd name="connsiteX2451" fmla="*/ 8765592 w 12514185"/>
              <a:gd name="connsiteY2451" fmla="*/ 5955144 h 7299599"/>
              <a:gd name="connsiteX2452" fmla="*/ 8555708 w 12514185"/>
              <a:gd name="connsiteY2452" fmla="*/ 6402626 h 7299599"/>
              <a:gd name="connsiteX2453" fmla="*/ 8445036 w 12514185"/>
              <a:gd name="connsiteY2453" fmla="*/ 6291954 h 7299599"/>
              <a:gd name="connsiteX2454" fmla="*/ 8496854 w 12514185"/>
              <a:gd name="connsiteY2454" fmla="*/ 6181283 h 7299599"/>
              <a:gd name="connsiteX2455" fmla="*/ 8334365 w 12514185"/>
              <a:gd name="connsiteY2455" fmla="*/ 6181283 h 7299599"/>
              <a:gd name="connsiteX2456" fmla="*/ 8300235 w 12514185"/>
              <a:gd name="connsiteY2456" fmla="*/ 6256641 h 7299599"/>
              <a:gd name="connsiteX2457" fmla="*/ 8282610 w 12514185"/>
              <a:gd name="connsiteY2457" fmla="*/ 6333121 h 7299599"/>
              <a:gd name="connsiteX2458" fmla="*/ 8440365 w 12514185"/>
              <a:gd name="connsiteY2458" fmla="*/ 6475494 h 7299599"/>
              <a:gd name="connsiteX2459" fmla="*/ 9168856 w 12514185"/>
              <a:gd name="connsiteY2459" fmla="*/ 6475494 h 7299599"/>
              <a:gd name="connsiteX2460" fmla="*/ 9304253 w 12514185"/>
              <a:gd name="connsiteY2460" fmla="*/ 6475494 h 7299599"/>
              <a:gd name="connsiteX2461" fmla="*/ 9578285 w 12514185"/>
              <a:gd name="connsiteY2461" fmla="*/ 6289463 h 7299599"/>
              <a:gd name="connsiteX2462" fmla="*/ 9788293 w 12514185"/>
              <a:gd name="connsiteY2462" fmla="*/ 5842105 h 7299599"/>
              <a:gd name="connsiteX2463" fmla="*/ 9898965 w 12514185"/>
              <a:gd name="connsiteY2463" fmla="*/ 5952777 h 7299599"/>
              <a:gd name="connsiteX2464" fmla="*/ 9847148 w 12514185"/>
              <a:gd name="connsiteY2464" fmla="*/ 6063448 h 7299599"/>
              <a:gd name="connsiteX2465" fmla="*/ 10009637 w 12514185"/>
              <a:gd name="connsiteY2465" fmla="*/ 6063448 h 7299599"/>
              <a:gd name="connsiteX2466" fmla="*/ 10043766 w 12514185"/>
              <a:gd name="connsiteY2466" fmla="*/ 5988090 h 7299599"/>
              <a:gd name="connsiteX2467" fmla="*/ 10061454 w 12514185"/>
              <a:gd name="connsiteY2467" fmla="*/ 5911610 h 7299599"/>
              <a:gd name="connsiteX2468" fmla="*/ 9903699 w 12514185"/>
              <a:gd name="connsiteY2468" fmla="*/ 5769113 h 7299599"/>
              <a:gd name="connsiteX2469" fmla="*/ 9768302 w 12514185"/>
              <a:gd name="connsiteY2469" fmla="*/ 5769113 h 7299599"/>
              <a:gd name="connsiteX2470" fmla="*/ 9494269 w 12514185"/>
              <a:gd name="connsiteY2470" fmla="*/ 5955144 h 7299599"/>
              <a:gd name="connsiteX2471" fmla="*/ 9284510 w 12514185"/>
              <a:gd name="connsiteY2471" fmla="*/ 6402626 h 7299599"/>
              <a:gd name="connsiteX2472" fmla="*/ 9173838 w 12514185"/>
              <a:gd name="connsiteY2472" fmla="*/ 6291954 h 7299599"/>
              <a:gd name="connsiteX2473" fmla="*/ 9225655 w 12514185"/>
              <a:gd name="connsiteY2473" fmla="*/ 6181283 h 7299599"/>
              <a:gd name="connsiteX2474" fmla="*/ 9063166 w 12514185"/>
              <a:gd name="connsiteY2474" fmla="*/ 6181283 h 7299599"/>
              <a:gd name="connsiteX2475" fmla="*/ 9029037 w 12514185"/>
              <a:gd name="connsiteY2475" fmla="*/ 6256641 h 7299599"/>
              <a:gd name="connsiteX2476" fmla="*/ 9011349 w 12514185"/>
              <a:gd name="connsiteY2476" fmla="*/ 6333121 h 7299599"/>
              <a:gd name="connsiteX2477" fmla="*/ 9169105 w 12514185"/>
              <a:gd name="connsiteY2477" fmla="*/ 6475494 h 7299599"/>
              <a:gd name="connsiteX2478" fmla="*/ 9897533 w 12514185"/>
              <a:gd name="connsiteY2478" fmla="*/ 6475494 h 7299599"/>
              <a:gd name="connsiteX2479" fmla="*/ 10032930 w 12514185"/>
              <a:gd name="connsiteY2479" fmla="*/ 6475494 h 7299599"/>
              <a:gd name="connsiteX2480" fmla="*/ 10307273 w 12514185"/>
              <a:gd name="connsiteY2480" fmla="*/ 6289463 h 7299599"/>
              <a:gd name="connsiteX2481" fmla="*/ 10516970 w 12514185"/>
              <a:gd name="connsiteY2481" fmla="*/ 5842105 h 7299599"/>
              <a:gd name="connsiteX2482" fmla="*/ 10627642 w 12514185"/>
              <a:gd name="connsiteY2482" fmla="*/ 5952777 h 7299599"/>
              <a:gd name="connsiteX2483" fmla="*/ 10575825 w 12514185"/>
              <a:gd name="connsiteY2483" fmla="*/ 6063448 h 7299599"/>
              <a:gd name="connsiteX2484" fmla="*/ 10738252 w 12514185"/>
              <a:gd name="connsiteY2484" fmla="*/ 6063448 h 7299599"/>
              <a:gd name="connsiteX2485" fmla="*/ 10772443 w 12514185"/>
              <a:gd name="connsiteY2485" fmla="*/ 5988090 h 7299599"/>
              <a:gd name="connsiteX2486" fmla="*/ 10790068 w 12514185"/>
              <a:gd name="connsiteY2486" fmla="*/ 5911610 h 7299599"/>
              <a:gd name="connsiteX2487" fmla="*/ 10632313 w 12514185"/>
              <a:gd name="connsiteY2487" fmla="*/ 5769113 h 7299599"/>
              <a:gd name="connsiteX2488" fmla="*/ 10496916 w 12514185"/>
              <a:gd name="connsiteY2488" fmla="*/ 5769113 h 7299599"/>
              <a:gd name="connsiteX2489" fmla="*/ 10222884 w 12514185"/>
              <a:gd name="connsiteY2489" fmla="*/ 5955144 h 7299599"/>
              <a:gd name="connsiteX2490" fmla="*/ 10013311 w 12514185"/>
              <a:gd name="connsiteY2490" fmla="*/ 6402626 h 7299599"/>
              <a:gd name="connsiteX2491" fmla="*/ 9902640 w 12514185"/>
              <a:gd name="connsiteY2491" fmla="*/ 6291954 h 7299599"/>
              <a:gd name="connsiteX2492" fmla="*/ 9954395 w 12514185"/>
              <a:gd name="connsiteY2492" fmla="*/ 6181283 h 7299599"/>
              <a:gd name="connsiteX2493" fmla="*/ 9791968 w 12514185"/>
              <a:gd name="connsiteY2493" fmla="*/ 6181283 h 7299599"/>
              <a:gd name="connsiteX2494" fmla="*/ 9757776 w 12514185"/>
              <a:gd name="connsiteY2494" fmla="*/ 6256641 h 7299599"/>
              <a:gd name="connsiteX2495" fmla="*/ 9740151 w 12514185"/>
              <a:gd name="connsiteY2495" fmla="*/ 6333121 h 7299599"/>
              <a:gd name="connsiteX2496" fmla="*/ 9897906 w 12514185"/>
              <a:gd name="connsiteY2496" fmla="*/ 6475494 h 7299599"/>
              <a:gd name="connsiteX2497" fmla="*/ 10626210 w 12514185"/>
              <a:gd name="connsiteY2497" fmla="*/ 6475494 h 7299599"/>
              <a:gd name="connsiteX2498" fmla="*/ 10761544 w 12514185"/>
              <a:gd name="connsiteY2498" fmla="*/ 6475494 h 7299599"/>
              <a:gd name="connsiteX2499" fmla="*/ 11035888 w 12514185"/>
              <a:gd name="connsiteY2499" fmla="*/ 6289463 h 7299599"/>
              <a:gd name="connsiteX2500" fmla="*/ 11245959 w 12514185"/>
              <a:gd name="connsiteY2500" fmla="*/ 5842105 h 7299599"/>
              <a:gd name="connsiteX2501" fmla="*/ 11356630 w 12514185"/>
              <a:gd name="connsiteY2501" fmla="*/ 5952777 h 7299599"/>
              <a:gd name="connsiteX2502" fmla="*/ 11304813 w 12514185"/>
              <a:gd name="connsiteY2502" fmla="*/ 6063448 h 7299599"/>
              <a:gd name="connsiteX2503" fmla="*/ 11467302 w 12514185"/>
              <a:gd name="connsiteY2503" fmla="*/ 6063448 h 7299599"/>
              <a:gd name="connsiteX2504" fmla="*/ 11501431 w 12514185"/>
              <a:gd name="connsiteY2504" fmla="*/ 5988090 h 7299599"/>
              <a:gd name="connsiteX2505" fmla="*/ 11519119 w 12514185"/>
              <a:gd name="connsiteY2505" fmla="*/ 5911610 h 7299599"/>
              <a:gd name="connsiteX2506" fmla="*/ 11361363 w 12514185"/>
              <a:gd name="connsiteY2506" fmla="*/ 5769113 h 7299599"/>
              <a:gd name="connsiteX2507" fmla="*/ 11225967 w 12514185"/>
              <a:gd name="connsiteY2507" fmla="*/ 5769113 h 7299599"/>
              <a:gd name="connsiteX2508" fmla="*/ 10951934 w 12514185"/>
              <a:gd name="connsiteY2508" fmla="*/ 5955144 h 7299599"/>
              <a:gd name="connsiteX2509" fmla="*/ 10742051 w 12514185"/>
              <a:gd name="connsiteY2509" fmla="*/ 6402626 h 7299599"/>
              <a:gd name="connsiteX2510" fmla="*/ 10631379 w 12514185"/>
              <a:gd name="connsiteY2510" fmla="*/ 6291954 h 7299599"/>
              <a:gd name="connsiteX2511" fmla="*/ 10683195 w 12514185"/>
              <a:gd name="connsiteY2511" fmla="*/ 6181283 h 7299599"/>
              <a:gd name="connsiteX2512" fmla="*/ 10520707 w 12514185"/>
              <a:gd name="connsiteY2512" fmla="*/ 6181283 h 7299599"/>
              <a:gd name="connsiteX2513" fmla="*/ 10486578 w 12514185"/>
              <a:gd name="connsiteY2513" fmla="*/ 6256641 h 7299599"/>
              <a:gd name="connsiteX2514" fmla="*/ 10468890 w 12514185"/>
              <a:gd name="connsiteY2514" fmla="*/ 6333121 h 7299599"/>
              <a:gd name="connsiteX2515" fmla="*/ 10626708 w 12514185"/>
              <a:gd name="connsiteY2515" fmla="*/ 6475494 h 7299599"/>
              <a:gd name="connsiteX2516" fmla="*/ 12195668 w 12514185"/>
              <a:gd name="connsiteY2516" fmla="*/ 6063386 h 7299599"/>
              <a:gd name="connsiteX2517" fmla="*/ 12229797 w 12514185"/>
              <a:gd name="connsiteY2517" fmla="*/ 5988027 h 7299599"/>
              <a:gd name="connsiteX2518" fmla="*/ 12247422 w 12514185"/>
              <a:gd name="connsiteY2518" fmla="*/ 5911548 h 7299599"/>
              <a:gd name="connsiteX2519" fmla="*/ 12089667 w 12514185"/>
              <a:gd name="connsiteY2519" fmla="*/ 5769051 h 7299599"/>
              <a:gd name="connsiteX2520" fmla="*/ 11954270 w 12514185"/>
              <a:gd name="connsiteY2520" fmla="*/ 5769051 h 7299599"/>
              <a:gd name="connsiteX2521" fmla="*/ 11680238 w 12514185"/>
              <a:gd name="connsiteY2521" fmla="*/ 5955081 h 7299599"/>
              <a:gd name="connsiteX2522" fmla="*/ 11470852 w 12514185"/>
              <a:gd name="connsiteY2522" fmla="*/ 6402626 h 7299599"/>
              <a:gd name="connsiteX2523" fmla="*/ 11360180 w 12514185"/>
              <a:gd name="connsiteY2523" fmla="*/ 6291954 h 7299599"/>
              <a:gd name="connsiteX2524" fmla="*/ 11411997 w 12514185"/>
              <a:gd name="connsiteY2524" fmla="*/ 6181283 h 7299599"/>
              <a:gd name="connsiteX2525" fmla="*/ 11249509 w 12514185"/>
              <a:gd name="connsiteY2525" fmla="*/ 6181283 h 7299599"/>
              <a:gd name="connsiteX2526" fmla="*/ 11215379 w 12514185"/>
              <a:gd name="connsiteY2526" fmla="*/ 6256641 h 7299599"/>
              <a:gd name="connsiteX2527" fmla="*/ 11197692 w 12514185"/>
              <a:gd name="connsiteY2527" fmla="*/ 6333121 h 7299599"/>
              <a:gd name="connsiteX2528" fmla="*/ 11355447 w 12514185"/>
              <a:gd name="connsiteY2528" fmla="*/ 6475618 h 7299599"/>
              <a:gd name="connsiteX2529" fmla="*/ 11490844 w 12514185"/>
              <a:gd name="connsiteY2529" fmla="*/ 6475618 h 7299599"/>
              <a:gd name="connsiteX2530" fmla="*/ 11765188 w 12514185"/>
              <a:gd name="connsiteY2530" fmla="*/ 6289587 h 7299599"/>
              <a:gd name="connsiteX2531" fmla="*/ 11974760 w 12514185"/>
              <a:gd name="connsiteY2531" fmla="*/ 5842105 h 7299599"/>
              <a:gd name="connsiteX2532" fmla="*/ 12085432 w 12514185"/>
              <a:gd name="connsiteY2532" fmla="*/ 5952777 h 7299599"/>
              <a:gd name="connsiteX2533" fmla="*/ 12033615 w 12514185"/>
              <a:gd name="connsiteY2533" fmla="*/ 6063448 h 7299599"/>
              <a:gd name="connsiteX2534" fmla="*/ 12408728 w 12514185"/>
              <a:gd name="connsiteY2534" fmla="*/ 5955081 h 7299599"/>
              <a:gd name="connsiteX2535" fmla="*/ 12199591 w 12514185"/>
              <a:gd name="connsiteY2535" fmla="*/ 6402626 h 7299599"/>
              <a:gd name="connsiteX2536" fmla="*/ 12088920 w 12514185"/>
              <a:gd name="connsiteY2536" fmla="*/ 6291954 h 7299599"/>
              <a:gd name="connsiteX2537" fmla="*/ 12140736 w 12514185"/>
              <a:gd name="connsiteY2537" fmla="*/ 6181283 h 7299599"/>
              <a:gd name="connsiteX2538" fmla="*/ 11978248 w 12514185"/>
              <a:gd name="connsiteY2538" fmla="*/ 6181283 h 7299599"/>
              <a:gd name="connsiteX2539" fmla="*/ 11944118 w 12514185"/>
              <a:gd name="connsiteY2539" fmla="*/ 6256641 h 7299599"/>
              <a:gd name="connsiteX2540" fmla="*/ 11926493 w 12514185"/>
              <a:gd name="connsiteY2540" fmla="*/ 6333121 h 7299599"/>
              <a:gd name="connsiteX2541" fmla="*/ 12084249 w 12514185"/>
              <a:gd name="connsiteY2541" fmla="*/ 6475618 h 7299599"/>
              <a:gd name="connsiteX2542" fmla="*/ 12219645 w 12514185"/>
              <a:gd name="connsiteY2542" fmla="*/ 6475618 h 7299599"/>
              <a:gd name="connsiteX2543" fmla="*/ 12513919 w 12514185"/>
              <a:gd name="connsiteY2543" fmla="*/ 6179993 h 7299599"/>
              <a:gd name="connsiteX2544" fmla="*/ 12409163 w 12514185"/>
              <a:gd name="connsiteY2544" fmla="*/ 5955206 h 7299599"/>
              <a:gd name="connsiteX2545" fmla="*/ 104800 w 12514185"/>
              <a:gd name="connsiteY2545" fmla="*/ 6289463 h 7299599"/>
              <a:gd name="connsiteX2546" fmla="*/ 314372 w 12514185"/>
              <a:gd name="connsiteY2546" fmla="*/ 5842105 h 7299599"/>
              <a:gd name="connsiteX2547" fmla="*/ 425044 w 12514185"/>
              <a:gd name="connsiteY2547" fmla="*/ 5952777 h 7299599"/>
              <a:gd name="connsiteX2548" fmla="*/ 373289 w 12514185"/>
              <a:gd name="connsiteY2548" fmla="*/ 6063448 h 7299599"/>
              <a:gd name="connsiteX2549" fmla="*/ 535716 w 12514185"/>
              <a:gd name="connsiteY2549" fmla="*/ 6063448 h 7299599"/>
              <a:gd name="connsiteX2550" fmla="*/ 569907 w 12514185"/>
              <a:gd name="connsiteY2550" fmla="*/ 5988090 h 7299599"/>
              <a:gd name="connsiteX2551" fmla="*/ 587533 w 12514185"/>
              <a:gd name="connsiteY2551" fmla="*/ 5911610 h 7299599"/>
              <a:gd name="connsiteX2552" fmla="*/ 429777 w 12514185"/>
              <a:gd name="connsiteY2552" fmla="*/ 5769113 h 7299599"/>
              <a:gd name="connsiteX2553" fmla="*/ 294380 w 12514185"/>
              <a:gd name="connsiteY2553" fmla="*/ 5769113 h 7299599"/>
              <a:gd name="connsiteX2554" fmla="*/ 45 w 12514185"/>
              <a:gd name="connsiteY2554" fmla="*/ 6063448 h 7299599"/>
              <a:gd name="connsiteX2555" fmla="*/ 104800 w 12514185"/>
              <a:gd name="connsiteY2555" fmla="*/ 6289463 h 7299599"/>
              <a:gd name="connsiteX2556" fmla="*/ 6255207 w 12514185"/>
              <a:gd name="connsiteY2556" fmla="*/ 6776867 h 7299599"/>
              <a:gd name="connsiteX2557" fmla="*/ 6203390 w 12514185"/>
              <a:gd name="connsiteY2557" fmla="*/ 6887539 h 7299599"/>
              <a:gd name="connsiteX2558" fmla="*/ 6365879 w 12514185"/>
              <a:gd name="connsiteY2558" fmla="*/ 6887539 h 7299599"/>
              <a:gd name="connsiteX2559" fmla="*/ 6400008 w 12514185"/>
              <a:gd name="connsiteY2559" fmla="*/ 6812180 h 7299599"/>
              <a:gd name="connsiteX2560" fmla="*/ 6417696 w 12514185"/>
              <a:gd name="connsiteY2560" fmla="*/ 6735700 h 7299599"/>
              <a:gd name="connsiteX2561" fmla="*/ 6259940 w 12514185"/>
              <a:gd name="connsiteY2561" fmla="*/ 6593203 h 7299599"/>
              <a:gd name="connsiteX2562" fmla="*/ 6124481 w 12514185"/>
              <a:gd name="connsiteY2562" fmla="*/ 6593203 h 7299599"/>
              <a:gd name="connsiteX2563" fmla="*/ 5850449 w 12514185"/>
              <a:gd name="connsiteY2563" fmla="*/ 6779233 h 7299599"/>
              <a:gd name="connsiteX2564" fmla="*/ 5640440 w 12514185"/>
              <a:gd name="connsiteY2564" fmla="*/ 7226592 h 7299599"/>
              <a:gd name="connsiteX2565" fmla="*/ 5529768 w 12514185"/>
              <a:gd name="connsiteY2565" fmla="*/ 7115982 h 7299599"/>
              <a:gd name="connsiteX2566" fmla="*/ 5581586 w 12514185"/>
              <a:gd name="connsiteY2566" fmla="*/ 7005310 h 7299599"/>
              <a:gd name="connsiteX2567" fmla="*/ 5419284 w 12514185"/>
              <a:gd name="connsiteY2567" fmla="*/ 7005310 h 7299599"/>
              <a:gd name="connsiteX2568" fmla="*/ 5385092 w 12514185"/>
              <a:gd name="connsiteY2568" fmla="*/ 7080607 h 7299599"/>
              <a:gd name="connsiteX2569" fmla="*/ 5367404 w 12514185"/>
              <a:gd name="connsiteY2569" fmla="*/ 7157149 h 7299599"/>
              <a:gd name="connsiteX2570" fmla="*/ 5525160 w 12514185"/>
              <a:gd name="connsiteY2570" fmla="*/ 7299646 h 7299599"/>
              <a:gd name="connsiteX2571" fmla="*/ 5660557 w 12514185"/>
              <a:gd name="connsiteY2571" fmla="*/ 7299646 h 7299599"/>
              <a:gd name="connsiteX2572" fmla="*/ 5934589 w 12514185"/>
              <a:gd name="connsiteY2572" fmla="*/ 7113616 h 7299599"/>
              <a:gd name="connsiteX2573" fmla="*/ 6144162 w 12514185"/>
              <a:gd name="connsiteY2573" fmla="*/ 6666195 h 7299599"/>
              <a:gd name="connsiteX2574" fmla="*/ 6983884 w 12514185"/>
              <a:gd name="connsiteY2574" fmla="*/ 6776867 h 7299599"/>
              <a:gd name="connsiteX2575" fmla="*/ 6932129 w 12514185"/>
              <a:gd name="connsiteY2575" fmla="*/ 6887539 h 7299599"/>
              <a:gd name="connsiteX2576" fmla="*/ 7094556 w 12514185"/>
              <a:gd name="connsiteY2576" fmla="*/ 6887539 h 7299599"/>
              <a:gd name="connsiteX2577" fmla="*/ 7128747 w 12514185"/>
              <a:gd name="connsiteY2577" fmla="*/ 6812180 h 7299599"/>
              <a:gd name="connsiteX2578" fmla="*/ 7146373 w 12514185"/>
              <a:gd name="connsiteY2578" fmla="*/ 6735700 h 7299599"/>
              <a:gd name="connsiteX2579" fmla="*/ 6988617 w 12514185"/>
              <a:gd name="connsiteY2579" fmla="*/ 6593203 h 7299599"/>
              <a:gd name="connsiteX2580" fmla="*/ 6853220 w 12514185"/>
              <a:gd name="connsiteY2580" fmla="*/ 6593203 h 7299599"/>
              <a:gd name="connsiteX2581" fmla="*/ 6579188 w 12514185"/>
              <a:gd name="connsiteY2581" fmla="*/ 6779233 h 7299599"/>
              <a:gd name="connsiteX2582" fmla="*/ 6369616 w 12514185"/>
              <a:gd name="connsiteY2582" fmla="*/ 7226592 h 7299599"/>
              <a:gd name="connsiteX2583" fmla="*/ 6258944 w 12514185"/>
              <a:gd name="connsiteY2583" fmla="*/ 7115982 h 7299599"/>
              <a:gd name="connsiteX2584" fmla="*/ 6310699 w 12514185"/>
              <a:gd name="connsiteY2584" fmla="*/ 7005310 h 7299599"/>
              <a:gd name="connsiteX2585" fmla="*/ 6148085 w 12514185"/>
              <a:gd name="connsiteY2585" fmla="*/ 7005310 h 7299599"/>
              <a:gd name="connsiteX2586" fmla="*/ 6113769 w 12514185"/>
              <a:gd name="connsiteY2586" fmla="*/ 7080607 h 7299599"/>
              <a:gd name="connsiteX2587" fmla="*/ 6096144 w 12514185"/>
              <a:gd name="connsiteY2587" fmla="*/ 7157149 h 7299599"/>
              <a:gd name="connsiteX2588" fmla="*/ 6253899 w 12514185"/>
              <a:gd name="connsiteY2588" fmla="*/ 7299646 h 7299599"/>
              <a:gd name="connsiteX2589" fmla="*/ 6389296 w 12514185"/>
              <a:gd name="connsiteY2589" fmla="*/ 7299646 h 7299599"/>
              <a:gd name="connsiteX2590" fmla="*/ 6663328 w 12514185"/>
              <a:gd name="connsiteY2590" fmla="*/ 7113616 h 7299599"/>
              <a:gd name="connsiteX2591" fmla="*/ 6872839 w 12514185"/>
              <a:gd name="connsiteY2591" fmla="*/ 6666195 h 7299599"/>
              <a:gd name="connsiteX2592" fmla="*/ 5526530 w 12514185"/>
              <a:gd name="connsiteY2592" fmla="*/ 6776867 h 7299599"/>
              <a:gd name="connsiteX2593" fmla="*/ 5474775 w 12514185"/>
              <a:gd name="connsiteY2593" fmla="*/ 6887539 h 7299599"/>
              <a:gd name="connsiteX2594" fmla="*/ 5637202 w 12514185"/>
              <a:gd name="connsiteY2594" fmla="*/ 6887539 h 7299599"/>
              <a:gd name="connsiteX2595" fmla="*/ 5671393 w 12514185"/>
              <a:gd name="connsiteY2595" fmla="*/ 6812180 h 7299599"/>
              <a:gd name="connsiteX2596" fmla="*/ 5689019 w 12514185"/>
              <a:gd name="connsiteY2596" fmla="*/ 6735700 h 7299599"/>
              <a:gd name="connsiteX2597" fmla="*/ 5531263 w 12514185"/>
              <a:gd name="connsiteY2597" fmla="*/ 6593203 h 7299599"/>
              <a:gd name="connsiteX2598" fmla="*/ 5395742 w 12514185"/>
              <a:gd name="connsiteY2598" fmla="*/ 6593203 h 7299599"/>
              <a:gd name="connsiteX2599" fmla="*/ 5121398 w 12514185"/>
              <a:gd name="connsiteY2599" fmla="*/ 6779233 h 7299599"/>
              <a:gd name="connsiteX2600" fmla="*/ 4911763 w 12514185"/>
              <a:gd name="connsiteY2600" fmla="*/ 7226592 h 7299599"/>
              <a:gd name="connsiteX2601" fmla="*/ 4801092 w 12514185"/>
              <a:gd name="connsiteY2601" fmla="*/ 7115982 h 7299599"/>
              <a:gd name="connsiteX2602" fmla="*/ 4852909 w 12514185"/>
              <a:gd name="connsiteY2602" fmla="*/ 7005310 h 7299599"/>
              <a:gd name="connsiteX2603" fmla="*/ 4690482 w 12514185"/>
              <a:gd name="connsiteY2603" fmla="*/ 7005310 h 7299599"/>
              <a:gd name="connsiteX2604" fmla="*/ 4656415 w 12514185"/>
              <a:gd name="connsiteY2604" fmla="*/ 7080607 h 7299599"/>
              <a:gd name="connsiteX2605" fmla="*/ 4638790 w 12514185"/>
              <a:gd name="connsiteY2605" fmla="*/ 7157149 h 7299599"/>
              <a:gd name="connsiteX2606" fmla="*/ 4796545 w 12514185"/>
              <a:gd name="connsiteY2606" fmla="*/ 7299646 h 7299599"/>
              <a:gd name="connsiteX2607" fmla="*/ 4931942 w 12514185"/>
              <a:gd name="connsiteY2607" fmla="*/ 7299646 h 7299599"/>
              <a:gd name="connsiteX2608" fmla="*/ 5205974 w 12514185"/>
              <a:gd name="connsiteY2608" fmla="*/ 7113616 h 7299599"/>
              <a:gd name="connsiteX2609" fmla="*/ 5415547 w 12514185"/>
              <a:gd name="connsiteY2609" fmla="*/ 6666195 h 7299599"/>
              <a:gd name="connsiteX2610" fmla="*/ 4797853 w 12514185"/>
              <a:gd name="connsiteY2610" fmla="*/ 6776867 h 7299599"/>
              <a:gd name="connsiteX2611" fmla="*/ 4746036 w 12514185"/>
              <a:gd name="connsiteY2611" fmla="*/ 6887539 h 7299599"/>
              <a:gd name="connsiteX2612" fmla="*/ 4908525 w 12514185"/>
              <a:gd name="connsiteY2612" fmla="*/ 6887539 h 7299599"/>
              <a:gd name="connsiteX2613" fmla="*/ 4942654 w 12514185"/>
              <a:gd name="connsiteY2613" fmla="*/ 6812180 h 7299599"/>
              <a:gd name="connsiteX2614" fmla="*/ 4960342 w 12514185"/>
              <a:gd name="connsiteY2614" fmla="*/ 6735700 h 7299599"/>
              <a:gd name="connsiteX2615" fmla="*/ 4802524 w 12514185"/>
              <a:gd name="connsiteY2615" fmla="*/ 6593203 h 7299599"/>
              <a:gd name="connsiteX2616" fmla="*/ 4666940 w 12514185"/>
              <a:gd name="connsiteY2616" fmla="*/ 6593203 h 7299599"/>
              <a:gd name="connsiteX2617" fmla="*/ 4392908 w 12514185"/>
              <a:gd name="connsiteY2617" fmla="*/ 6779233 h 7299599"/>
              <a:gd name="connsiteX2618" fmla="*/ 4183086 w 12514185"/>
              <a:gd name="connsiteY2618" fmla="*/ 7226592 h 7299599"/>
              <a:gd name="connsiteX2619" fmla="*/ 4072415 w 12514185"/>
              <a:gd name="connsiteY2619" fmla="*/ 7115982 h 7299599"/>
              <a:gd name="connsiteX2620" fmla="*/ 4124232 w 12514185"/>
              <a:gd name="connsiteY2620" fmla="*/ 7005310 h 7299599"/>
              <a:gd name="connsiteX2621" fmla="*/ 3961743 w 12514185"/>
              <a:gd name="connsiteY2621" fmla="*/ 7005310 h 7299599"/>
              <a:gd name="connsiteX2622" fmla="*/ 3927738 w 12514185"/>
              <a:gd name="connsiteY2622" fmla="*/ 7080607 h 7299599"/>
              <a:gd name="connsiteX2623" fmla="*/ 3910050 w 12514185"/>
              <a:gd name="connsiteY2623" fmla="*/ 7157149 h 7299599"/>
              <a:gd name="connsiteX2624" fmla="*/ 4067806 w 12514185"/>
              <a:gd name="connsiteY2624" fmla="*/ 7299646 h 7299599"/>
              <a:gd name="connsiteX2625" fmla="*/ 4203203 w 12514185"/>
              <a:gd name="connsiteY2625" fmla="*/ 7299646 h 7299599"/>
              <a:gd name="connsiteX2626" fmla="*/ 4477235 w 12514185"/>
              <a:gd name="connsiteY2626" fmla="*/ 7113616 h 7299599"/>
              <a:gd name="connsiteX2627" fmla="*/ 4686808 w 12514185"/>
              <a:gd name="connsiteY2627" fmla="*/ 6666195 h 7299599"/>
              <a:gd name="connsiteX2628" fmla="*/ 4069176 w 12514185"/>
              <a:gd name="connsiteY2628" fmla="*/ 6776867 h 7299599"/>
              <a:gd name="connsiteX2629" fmla="*/ 4017359 w 12514185"/>
              <a:gd name="connsiteY2629" fmla="*/ 6887539 h 7299599"/>
              <a:gd name="connsiteX2630" fmla="*/ 4179848 w 12514185"/>
              <a:gd name="connsiteY2630" fmla="*/ 6887539 h 7299599"/>
              <a:gd name="connsiteX2631" fmla="*/ 4213978 w 12514185"/>
              <a:gd name="connsiteY2631" fmla="*/ 6812180 h 7299599"/>
              <a:gd name="connsiteX2632" fmla="*/ 4231665 w 12514185"/>
              <a:gd name="connsiteY2632" fmla="*/ 6735700 h 7299599"/>
              <a:gd name="connsiteX2633" fmla="*/ 4073909 w 12514185"/>
              <a:gd name="connsiteY2633" fmla="*/ 6593203 h 7299599"/>
              <a:gd name="connsiteX2634" fmla="*/ 3938201 w 12514185"/>
              <a:gd name="connsiteY2634" fmla="*/ 6593203 h 7299599"/>
              <a:gd name="connsiteX2635" fmla="*/ 3664169 w 12514185"/>
              <a:gd name="connsiteY2635" fmla="*/ 6779233 h 7299599"/>
              <a:gd name="connsiteX2636" fmla="*/ 3454409 w 12514185"/>
              <a:gd name="connsiteY2636" fmla="*/ 7226592 h 7299599"/>
              <a:gd name="connsiteX2637" fmla="*/ 3343738 w 12514185"/>
              <a:gd name="connsiteY2637" fmla="*/ 7115982 h 7299599"/>
              <a:gd name="connsiteX2638" fmla="*/ 3395555 w 12514185"/>
              <a:gd name="connsiteY2638" fmla="*/ 7005310 h 7299599"/>
              <a:gd name="connsiteX2639" fmla="*/ 3232941 w 12514185"/>
              <a:gd name="connsiteY2639" fmla="*/ 7005310 h 7299599"/>
              <a:gd name="connsiteX2640" fmla="*/ 3199061 w 12514185"/>
              <a:gd name="connsiteY2640" fmla="*/ 7080607 h 7299599"/>
              <a:gd name="connsiteX2641" fmla="*/ 3181374 w 12514185"/>
              <a:gd name="connsiteY2641" fmla="*/ 7157149 h 7299599"/>
              <a:gd name="connsiteX2642" fmla="*/ 3339191 w 12514185"/>
              <a:gd name="connsiteY2642" fmla="*/ 7299646 h 7299599"/>
              <a:gd name="connsiteX2643" fmla="*/ 3474339 w 12514185"/>
              <a:gd name="connsiteY2643" fmla="*/ 7299646 h 7299599"/>
              <a:gd name="connsiteX2644" fmla="*/ 3748371 w 12514185"/>
              <a:gd name="connsiteY2644" fmla="*/ 7113616 h 7299599"/>
              <a:gd name="connsiteX2645" fmla="*/ 3957944 w 12514185"/>
              <a:gd name="connsiteY2645" fmla="*/ 6666195 h 7299599"/>
              <a:gd name="connsiteX2646" fmla="*/ 3340499 w 12514185"/>
              <a:gd name="connsiteY2646" fmla="*/ 6776867 h 7299599"/>
              <a:gd name="connsiteX2647" fmla="*/ 3288682 w 12514185"/>
              <a:gd name="connsiteY2647" fmla="*/ 6887539 h 7299599"/>
              <a:gd name="connsiteX2648" fmla="*/ 3451171 w 12514185"/>
              <a:gd name="connsiteY2648" fmla="*/ 6887539 h 7299599"/>
              <a:gd name="connsiteX2649" fmla="*/ 3485300 w 12514185"/>
              <a:gd name="connsiteY2649" fmla="*/ 6812180 h 7299599"/>
              <a:gd name="connsiteX2650" fmla="*/ 3502925 w 12514185"/>
              <a:gd name="connsiteY2650" fmla="*/ 6735700 h 7299599"/>
              <a:gd name="connsiteX2651" fmla="*/ 3345170 w 12514185"/>
              <a:gd name="connsiteY2651" fmla="*/ 6593203 h 7299599"/>
              <a:gd name="connsiteX2652" fmla="*/ 3209400 w 12514185"/>
              <a:gd name="connsiteY2652" fmla="*/ 6593203 h 7299599"/>
              <a:gd name="connsiteX2653" fmla="*/ 2935367 w 12514185"/>
              <a:gd name="connsiteY2653" fmla="*/ 6779233 h 7299599"/>
              <a:gd name="connsiteX2654" fmla="*/ 2725732 w 12514185"/>
              <a:gd name="connsiteY2654" fmla="*/ 7226592 h 7299599"/>
              <a:gd name="connsiteX2655" fmla="*/ 2615061 w 12514185"/>
              <a:gd name="connsiteY2655" fmla="*/ 7115982 h 7299599"/>
              <a:gd name="connsiteX2656" fmla="*/ 2666816 w 12514185"/>
              <a:gd name="connsiteY2656" fmla="*/ 7005310 h 7299599"/>
              <a:gd name="connsiteX2657" fmla="*/ 2504202 w 12514185"/>
              <a:gd name="connsiteY2657" fmla="*/ 7005310 h 7299599"/>
              <a:gd name="connsiteX2658" fmla="*/ 2470010 w 12514185"/>
              <a:gd name="connsiteY2658" fmla="*/ 7080607 h 7299599"/>
              <a:gd name="connsiteX2659" fmla="*/ 2452385 w 12514185"/>
              <a:gd name="connsiteY2659" fmla="*/ 7157149 h 7299599"/>
              <a:gd name="connsiteX2660" fmla="*/ 2610141 w 12514185"/>
              <a:gd name="connsiteY2660" fmla="*/ 7299646 h 7299599"/>
              <a:gd name="connsiteX2661" fmla="*/ 2745537 w 12514185"/>
              <a:gd name="connsiteY2661" fmla="*/ 7299646 h 7299599"/>
              <a:gd name="connsiteX2662" fmla="*/ 3019881 w 12514185"/>
              <a:gd name="connsiteY2662" fmla="*/ 7113616 h 7299599"/>
              <a:gd name="connsiteX2663" fmla="*/ 3229454 w 12514185"/>
              <a:gd name="connsiteY2663" fmla="*/ 6666195 h 7299599"/>
              <a:gd name="connsiteX2664" fmla="*/ 2611822 w 12514185"/>
              <a:gd name="connsiteY2664" fmla="*/ 6776867 h 7299599"/>
              <a:gd name="connsiteX2665" fmla="*/ 2560005 w 12514185"/>
              <a:gd name="connsiteY2665" fmla="*/ 6887539 h 7299599"/>
              <a:gd name="connsiteX2666" fmla="*/ 2721996 w 12514185"/>
              <a:gd name="connsiteY2666" fmla="*/ 6887539 h 7299599"/>
              <a:gd name="connsiteX2667" fmla="*/ 2756125 w 12514185"/>
              <a:gd name="connsiteY2667" fmla="*/ 6812180 h 7299599"/>
              <a:gd name="connsiteX2668" fmla="*/ 2773813 w 12514185"/>
              <a:gd name="connsiteY2668" fmla="*/ 6735700 h 7299599"/>
              <a:gd name="connsiteX2669" fmla="*/ 2616057 w 12514185"/>
              <a:gd name="connsiteY2669" fmla="*/ 6593203 h 7299599"/>
              <a:gd name="connsiteX2670" fmla="*/ 2480660 w 12514185"/>
              <a:gd name="connsiteY2670" fmla="*/ 6593203 h 7299599"/>
              <a:gd name="connsiteX2671" fmla="*/ 2206628 w 12514185"/>
              <a:gd name="connsiteY2671" fmla="*/ 6779233 h 7299599"/>
              <a:gd name="connsiteX2672" fmla="*/ 1997055 w 12514185"/>
              <a:gd name="connsiteY2672" fmla="*/ 7226592 h 7299599"/>
              <a:gd name="connsiteX2673" fmla="*/ 1886384 w 12514185"/>
              <a:gd name="connsiteY2673" fmla="*/ 7115982 h 7299599"/>
              <a:gd name="connsiteX2674" fmla="*/ 1938201 w 12514185"/>
              <a:gd name="connsiteY2674" fmla="*/ 7005310 h 7299599"/>
              <a:gd name="connsiteX2675" fmla="*/ 1775401 w 12514185"/>
              <a:gd name="connsiteY2675" fmla="*/ 7005310 h 7299599"/>
              <a:gd name="connsiteX2676" fmla="*/ 1741271 w 12514185"/>
              <a:gd name="connsiteY2676" fmla="*/ 7080607 h 7299599"/>
              <a:gd name="connsiteX2677" fmla="*/ 1723584 w 12514185"/>
              <a:gd name="connsiteY2677" fmla="*/ 7157149 h 7299599"/>
              <a:gd name="connsiteX2678" fmla="*/ 1881339 w 12514185"/>
              <a:gd name="connsiteY2678" fmla="*/ 7299646 h 7299599"/>
              <a:gd name="connsiteX2679" fmla="*/ 2016736 w 12514185"/>
              <a:gd name="connsiteY2679" fmla="*/ 7299646 h 7299599"/>
              <a:gd name="connsiteX2680" fmla="*/ 2290768 w 12514185"/>
              <a:gd name="connsiteY2680" fmla="*/ 7113616 h 7299599"/>
              <a:gd name="connsiteX2681" fmla="*/ 2500341 w 12514185"/>
              <a:gd name="connsiteY2681" fmla="*/ 6666195 h 7299599"/>
              <a:gd name="connsiteX2682" fmla="*/ 1883145 w 12514185"/>
              <a:gd name="connsiteY2682" fmla="*/ 6776867 h 7299599"/>
              <a:gd name="connsiteX2683" fmla="*/ 1831328 w 12514185"/>
              <a:gd name="connsiteY2683" fmla="*/ 6887539 h 7299599"/>
              <a:gd name="connsiteX2684" fmla="*/ 1993817 w 12514185"/>
              <a:gd name="connsiteY2684" fmla="*/ 6887539 h 7299599"/>
              <a:gd name="connsiteX2685" fmla="*/ 2027946 w 12514185"/>
              <a:gd name="connsiteY2685" fmla="*/ 6812180 h 7299599"/>
              <a:gd name="connsiteX2686" fmla="*/ 2045634 w 12514185"/>
              <a:gd name="connsiteY2686" fmla="*/ 6735700 h 7299599"/>
              <a:gd name="connsiteX2687" fmla="*/ 1887879 w 12514185"/>
              <a:gd name="connsiteY2687" fmla="*/ 6593203 h 7299599"/>
              <a:gd name="connsiteX2688" fmla="*/ 1751859 w 12514185"/>
              <a:gd name="connsiteY2688" fmla="*/ 6593203 h 7299599"/>
              <a:gd name="connsiteX2689" fmla="*/ 1477826 w 12514185"/>
              <a:gd name="connsiteY2689" fmla="*/ 6779233 h 7299599"/>
              <a:gd name="connsiteX2690" fmla="*/ 1268254 w 12514185"/>
              <a:gd name="connsiteY2690" fmla="*/ 7226592 h 7299599"/>
              <a:gd name="connsiteX2691" fmla="*/ 1157582 w 12514185"/>
              <a:gd name="connsiteY2691" fmla="*/ 7115982 h 7299599"/>
              <a:gd name="connsiteX2692" fmla="*/ 1209399 w 12514185"/>
              <a:gd name="connsiteY2692" fmla="*/ 7005310 h 7299599"/>
              <a:gd name="connsiteX2693" fmla="*/ 1046599 w 12514185"/>
              <a:gd name="connsiteY2693" fmla="*/ 7005310 h 7299599"/>
              <a:gd name="connsiteX2694" fmla="*/ 1012470 w 12514185"/>
              <a:gd name="connsiteY2694" fmla="*/ 7080607 h 7299599"/>
              <a:gd name="connsiteX2695" fmla="*/ 994844 w 12514185"/>
              <a:gd name="connsiteY2695" fmla="*/ 7157149 h 7299599"/>
              <a:gd name="connsiteX2696" fmla="*/ 1152600 w 12514185"/>
              <a:gd name="connsiteY2696" fmla="*/ 7299646 h 7299599"/>
              <a:gd name="connsiteX2697" fmla="*/ 1287997 w 12514185"/>
              <a:gd name="connsiteY2697" fmla="*/ 7299646 h 7299599"/>
              <a:gd name="connsiteX2698" fmla="*/ 1562029 w 12514185"/>
              <a:gd name="connsiteY2698" fmla="*/ 7113616 h 7299599"/>
              <a:gd name="connsiteX2699" fmla="*/ 1771602 w 12514185"/>
              <a:gd name="connsiteY2699" fmla="*/ 6666195 h 7299599"/>
              <a:gd name="connsiteX2700" fmla="*/ 1154468 w 12514185"/>
              <a:gd name="connsiteY2700" fmla="*/ 6776867 h 7299599"/>
              <a:gd name="connsiteX2701" fmla="*/ 1102651 w 12514185"/>
              <a:gd name="connsiteY2701" fmla="*/ 6887539 h 7299599"/>
              <a:gd name="connsiteX2702" fmla="*/ 1265140 w 12514185"/>
              <a:gd name="connsiteY2702" fmla="*/ 6887539 h 7299599"/>
              <a:gd name="connsiteX2703" fmla="*/ 1299270 w 12514185"/>
              <a:gd name="connsiteY2703" fmla="*/ 6812180 h 7299599"/>
              <a:gd name="connsiteX2704" fmla="*/ 1316957 w 12514185"/>
              <a:gd name="connsiteY2704" fmla="*/ 6735700 h 7299599"/>
              <a:gd name="connsiteX2705" fmla="*/ 1159139 w 12514185"/>
              <a:gd name="connsiteY2705" fmla="*/ 6593203 h 7299599"/>
              <a:gd name="connsiteX2706" fmla="*/ 1023057 w 12514185"/>
              <a:gd name="connsiteY2706" fmla="*/ 6593203 h 7299599"/>
              <a:gd name="connsiteX2707" fmla="*/ 749025 w 12514185"/>
              <a:gd name="connsiteY2707" fmla="*/ 6779233 h 7299599"/>
              <a:gd name="connsiteX2708" fmla="*/ 539203 w 12514185"/>
              <a:gd name="connsiteY2708" fmla="*/ 7226592 h 7299599"/>
              <a:gd name="connsiteX2709" fmla="*/ 428532 w 12514185"/>
              <a:gd name="connsiteY2709" fmla="*/ 7115982 h 7299599"/>
              <a:gd name="connsiteX2710" fmla="*/ 480349 w 12514185"/>
              <a:gd name="connsiteY2710" fmla="*/ 7005310 h 7299599"/>
              <a:gd name="connsiteX2711" fmla="*/ 317860 w 12514185"/>
              <a:gd name="connsiteY2711" fmla="*/ 7005310 h 7299599"/>
              <a:gd name="connsiteX2712" fmla="*/ 283730 w 12514185"/>
              <a:gd name="connsiteY2712" fmla="*/ 7080607 h 7299599"/>
              <a:gd name="connsiteX2713" fmla="*/ 266043 w 12514185"/>
              <a:gd name="connsiteY2713" fmla="*/ 7157149 h 7299599"/>
              <a:gd name="connsiteX2714" fmla="*/ 423798 w 12514185"/>
              <a:gd name="connsiteY2714" fmla="*/ 7299646 h 7299599"/>
              <a:gd name="connsiteX2715" fmla="*/ 559195 w 12514185"/>
              <a:gd name="connsiteY2715" fmla="*/ 7299646 h 7299599"/>
              <a:gd name="connsiteX2716" fmla="*/ 833539 w 12514185"/>
              <a:gd name="connsiteY2716" fmla="*/ 7113616 h 7299599"/>
              <a:gd name="connsiteX2717" fmla="*/ 1043111 w 12514185"/>
              <a:gd name="connsiteY2717" fmla="*/ 6666195 h 7299599"/>
              <a:gd name="connsiteX2718" fmla="*/ 7713433 w 12514185"/>
              <a:gd name="connsiteY2718" fmla="*/ 6776867 h 7299599"/>
              <a:gd name="connsiteX2719" fmla="*/ 7661616 w 12514185"/>
              <a:gd name="connsiteY2719" fmla="*/ 6887539 h 7299599"/>
              <a:gd name="connsiteX2720" fmla="*/ 7824104 w 12514185"/>
              <a:gd name="connsiteY2720" fmla="*/ 6887539 h 7299599"/>
              <a:gd name="connsiteX2721" fmla="*/ 7858234 w 12514185"/>
              <a:gd name="connsiteY2721" fmla="*/ 6812180 h 7299599"/>
              <a:gd name="connsiteX2722" fmla="*/ 7875921 w 12514185"/>
              <a:gd name="connsiteY2722" fmla="*/ 6735700 h 7299599"/>
              <a:gd name="connsiteX2723" fmla="*/ 7718166 w 12514185"/>
              <a:gd name="connsiteY2723" fmla="*/ 6593203 h 7299599"/>
              <a:gd name="connsiteX2724" fmla="*/ 7582769 w 12514185"/>
              <a:gd name="connsiteY2724" fmla="*/ 6593203 h 7299599"/>
              <a:gd name="connsiteX2725" fmla="*/ 7308737 w 12514185"/>
              <a:gd name="connsiteY2725" fmla="*/ 6779233 h 7299599"/>
              <a:gd name="connsiteX2726" fmla="*/ 7099164 w 12514185"/>
              <a:gd name="connsiteY2726" fmla="*/ 7226592 h 7299599"/>
              <a:gd name="connsiteX2727" fmla="*/ 6988492 w 12514185"/>
              <a:gd name="connsiteY2727" fmla="*/ 7115982 h 7299599"/>
              <a:gd name="connsiteX2728" fmla="*/ 7040310 w 12514185"/>
              <a:gd name="connsiteY2728" fmla="*/ 7005310 h 7299599"/>
              <a:gd name="connsiteX2729" fmla="*/ 6877821 w 12514185"/>
              <a:gd name="connsiteY2729" fmla="*/ 7005310 h 7299599"/>
              <a:gd name="connsiteX2730" fmla="*/ 6843691 w 12514185"/>
              <a:gd name="connsiteY2730" fmla="*/ 7080607 h 7299599"/>
              <a:gd name="connsiteX2731" fmla="*/ 6826004 w 12514185"/>
              <a:gd name="connsiteY2731" fmla="*/ 7157149 h 7299599"/>
              <a:gd name="connsiteX2732" fmla="*/ 6983821 w 12514185"/>
              <a:gd name="connsiteY2732" fmla="*/ 7299646 h 7299599"/>
              <a:gd name="connsiteX2733" fmla="*/ 7119218 w 12514185"/>
              <a:gd name="connsiteY2733" fmla="*/ 7299646 h 7299599"/>
              <a:gd name="connsiteX2734" fmla="*/ 7393251 w 12514185"/>
              <a:gd name="connsiteY2734" fmla="*/ 7113616 h 7299599"/>
              <a:gd name="connsiteX2735" fmla="*/ 7602823 w 12514185"/>
              <a:gd name="connsiteY2735" fmla="*/ 6666195 h 7299599"/>
              <a:gd name="connsiteX2736" fmla="*/ 8442109 w 12514185"/>
              <a:gd name="connsiteY2736" fmla="*/ 6776867 h 7299599"/>
              <a:gd name="connsiteX2737" fmla="*/ 8390293 w 12514185"/>
              <a:gd name="connsiteY2737" fmla="*/ 6887539 h 7299599"/>
              <a:gd name="connsiteX2738" fmla="*/ 8552781 w 12514185"/>
              <a:gd name="connsiteY2738" fmla="*/ 6887539 h 7299599"/>
              <a:gd name="connsiteX2739" fmla="*/ 8586910 w 12514185"/>
              <a:gd name="connsiteY2739" fmla="*/ 6812180 h 7299599"/>
              <a:gd name="connsiteX2740" fmla="*/ 8604536 w 12514185"/>
              <a:gd name="connsiteY2740" fmla="*/ 6735700 h 7299599"/>
              <a:gd name="connsiteX2741" fmla="*/ 8446780 w 12514185"/>
              <a:gd name="connsiteY2741" fmla="*/ 6593203 h 7299599"/>
              <a:gd name="connsiteX2742" fmla="*/ 8311384 w 12514185"/>
              <a:gd name="connsiteY2742" fmla="*/ 6593203 h 7299599"/>
              <a:gd name="connsiteX2743" fmla="*/ 8037351 w 12514185"/>
              <a:gd name="connsiteY2743" fmla="*/ 6779233 h 7299599"/>
              <a:gd name="connsiteX2744" fmla="*/ 7827779 w 12514185"/>
              <a:gd name="connsiteY2744" fmla="*/ 7226592 h 7299599"/>
              <a:gd name="connsiteX2745" fmla="*/ 7717107 w 12514185"/>
              <a:gd name="connsiteY2745" fmla="*/ 7115982 h 7299599"/>
              <a:gd name="connsiteX2746" fmla="*/ 7768924 w 12514185"/>
              <a:gd name="connsiteY2746" fmla="*/ 7005310 h 7299599"/>
              <a:gd name="connsiteX2747" fmla="*/ 7606436 w 12514185"/>
              <a:gd name="connsiteY2747" fmla="*/ 7005310 h 7299599"/>
              <a:gd name="connsiteX2748" fmla="*/ 7572306 w 12514185"/>
              <a:gd name="connsiteY2748" fmla="*/ 7080607 h 7299599"/>
              <a:gd name="connsiteX2749" fmla="*/ 7554618 w 12514185"/>
              <a:gd name="connsiteY2749" fmla="*/ 7157149 h 7299599"/>
              <a:gd name="connsiteX2750" fmla="*/ 7712374 w 12514185"/>
              <a:gd name="connsiteY2750" fmla="*/ 7299646 h 7299599"/>
              <a:gd name="connsiteX2751" fmla="*/ 7847771 w 12514185"/>
              <a:gd name="connsiteY2751" fmla="*/ 7299646 h 7299599"/>
              <a:gd name="connsiteX2752" fmla="*/ 8121804 w 12514185"/>
              <a:gd name="connsiteY2752" fmla="*/ 7113616 h 7299599"/>
              <a:gd name="connsiteX2753" fmla="*/ 8331375 w 12514185"/>
              <a:gd name="connsiteY2753" fmla="*/ 6666195 h 7299599"/>
              <a:gd name="connsiteX2754" fmla="*/ 9170786 w 12514185"/>
              <a:gd name="connsiteY2754" fmla="*/ 6776867 h 7299599"/>
              <a:gd name="connsiteX2755" fmla="*/ 9118970 w 12514185"/>
              <a:gd name="connsiteY2755" fmla="*/ 6887539 h 7299599"/>
              <a:gd name="connsiteX2756" fmla="*/ 9281458 w 12514185"/>
              <a:gd name="connsiteY2756" fmla="*/ 6887539 h 7299599"/>
              <a:gd name="connsiteX2757" fmla="*/ 9315650 w 12514185"/>
              <a:gd name="connsiteY2757" fmla="*/ 6812180 h 7299599"/>
              <a:gd name="connsiteX2758" fmla="*/ 9333275 w 12514185"/>
              <a:gd name="connsiteY2758" fmla="*/ 6735700 h 7299599"/>
              <a:gd name="connsiteX2759" fmla="*/ 9175520 w 12514185"/>
              <a:gd name="connsiteY2759" fmla="*/ 6593203 h 7299599"/>
              <a:gd name="connsiteX2760" fmla="*/ 9040123 w 12514185"/>
              <a:gd name="connsiteY2760" fmla="*/ 6593203 h 7299599"/>
              <a:gd name="connsiteX2761" fmla="*/ 8766090 w 12514185"/>
              <a:gd name="connsiteY2761" fmla="*/ 6779233 h 7299599"/>
              <a:gd name="connsiteX2762" fmla="*/ 8556518 w 12514185"/>
              <a:gd name="connsiteY2762" fmla="*/ 7226592 h 7299599"/>
              <a:gd name="connsiteX2763" fmla="*/ 8445846 w 12514185"/>
              <a:gd name="connsiteY2763" fmla="*/ 7115982 h 7299599"/>
              <a:gd name="connsiteX2764" fmla="*/ 8497663 w 12514185"/>
              <a:gd name="connsiteY2764" fmla="*/ 7005310 h 7299599"/>
              <a:gd name="connsiteX2765" fmla="*/ 8335175 w 12514185"/>
              <a:gd name="connsiteY2765" fmla="*/ 7005310 h 7299599"/>
              <a:gd name="connsiteX2766" fmla="*/ 8301045 w 12514185"/>
              <a:gd name="connsiteY2766" fmla="*/ 7080607 h 7299599"/>
              <a:gd name="connsiteX2767" fmla="*/ 8283420 w 12514185"/>
              <a:gd name="connsiteY2767" fmla="*/ 7157149 h 7299599"/>
              <a:gd name="connsiteX2768" fmla="*/ 8441175 w 12514185"/>
              <a:gd name="connsiteY2768" fmla="*/ 7299646 h 7299599"/>
              <a:gd name="connsiteX2769" fmla="*/ 8576572 w 12514185"/>
              <a:gd name="connsiteY2769" fmla="*/ 7299646 h 7299599"/>
              <a:gd name="connsiteX2770" fmla="*/ 8850604 w 12514185"/>
              <a:gd name="connsiteY2770" fmla="*/ 7113616 h 7299599"/>
              <a:gd name="connsiteX2771" fmla="*/ 9060177 w 12514185"/>
              <a:gd name="connsiteY2771" fmla="*/ 6666195 h 7299599"/>
              <a:gd name="connsiteX2772" fmla="*/ 9899463 w 12514185"/>
              <a:gd name="connsiteY2772" fmla="*/ 6776867 h 7299599"/>
              <a:gd name="connsiteX2773" fmla="*/ 9847646 w 12514185"/>
              <a:gd name="connsiteY2773" fmla="*/ 6887539 h 7299599"/>
              <a:gd name="connsiteX2774" fmla="*/ 10010135 w 12514185"/>
              <a:gd name="connsiteY2774" fmla="*/ 6887539 h 7299599"/>
              <a:gd name="connsiteX2775" fmla="*/ 10044264 w 12514185"/>
              <a:gd name="connsiteY2775" fmla="*/ 6812180 h 7299599"/>
              <a:gd name="connsiteX2776" fmla="*/ 10061952 w 12514185"/>
              <a:gd name="connsiteY2776" fmla="*/ 6735700 h 7299599"/>
              <a:gd name="connsiteX2777" fmla="*/ 9904197 w 12514185"/>
              <a:gd name="connsiteY2777" fmla="*/ 6593203 h 7299599"/>
              <a:gd name="connsiteX2778" fmla="*/ 9768800 w 12514185"/>
              <a:gd name="connsiteY2778" fmla="*/ 6593203 h 7299599"/>
              <a:gd name="connsiteX2779" fmla="*/ 9494767 w 12514185"/>
              <a:gd name="connsiteY2779" fmla="*/ 6779233 h 7299599"/>
              <a:gd name="connsiteX2780" fmla="*/ 9285195 w 12514185"/>
              <a:gd name="connsiteY2780" fmla="*/ 7226592 h 7299599"/>
              <a:gd name="connsiteX2781" fmla="*/ 9174523 w 12514185"/>
              <a:gd name="connsiteY2781" fmla="*/ 7115982 h 7299599"/>
              <a:gd name="connsiteX2782" fmla="*/ 9226340 w 12514185"/>
              <a:gd name="connsiteY2782" fmla="*/ 7005310 h 7299599"/>
              <a:gd name="connsiteX2783" fmla="*/ 9063852 w 12514185"/>
              <a:gd name="connsiteY2783" fmla="*/ 7005310 h 7299599"/>
              <a:gd name="connsiteX2784" fmla="*/ 9029722 w 12514185"/>
              <a:gd name="connsiteY2784" fmla="*/ 7080607 h 7299599"/>
              <a:gd name="connsiteX2785" fmla="*/ 9012034 w 12514185"/>
              <a:gd name="connsiteY2785" fmla="*/ 7157149 h 7299599"/>
              <a:gd name="connsiteX2786" fmla="*/ 9169790 w 12514185"/>
              <a:gd name="connsiteY2786" fmla="*/ 7299646 h 7299599"/>
              <a:gd name="connsiteX2787" fmla="*/ 9305187 w 12514185"/>
              <a:gd name="connsiteY2787" fmla="*/ 7299646 h 7299599"/>
              <a:gd name="connsiteX2788" fmla="*/ 9579219 w 12514185"/>
              <a:gd name="connsiteY2788" fmla="*/ 7113616 h 7299599"/>
              <a:gd name="connsiteX2789" fmla="*/ 9788791 w 12514185"/>
              <a:gd name="connsiteY2789" fmla="*/ 6666195 h 7299599"/>
              <a:gd name="connsiteX2790" fmla="*/ 10628140 w 12514185"/>
              <a:gd name="connsiteY2790" fmla="*/ 6776867 h 7299599"/>
              <a:gd name="connsiteX2791" fmla="*/ 10576323 w 12514185"/>
              <a:gd name="connsiteY2791" fmla="*/ 6887539 h 7299599"/>
              <a:gd name="connsiteX2792" fmla="*/ 10738750 w 12514185"/>
              <a:gd name="connsiteY2792" fmla="*/ 6887539 h 7299599"/>
              <a:gd name="connsiteX2793" fmla="*/ 10772941 w 12514185"/>
              <a:gd name="connsiteY2793" fmla="*/ 6812180 h 7299599"/>
              <a:gd name="connsiteX2794" fmla="*/ 10790567 w 12514185"/>
              <a:gd name="connsiteY2794" fmla="*/ 6735700 h 7299599"/>
              <a:gd name="connsiteX2795" fmla="*/ 10632811 w 12514185"/>
              <a:gd name="connsiteY2795" fmla="*/ 6593203 h 7299599"/>
              <a:gd name="connsiteX2796" fmla="*/ 10497414 w 12514185"/>
              <a:gd name="connsiteY2796" fmla="*/ 6593203 h 7299599"/>
              <a:gd name="connsiteX2797" fmla="*/ 10223382 w 12514185"/>
              <a:gd name="connsiteY2797" fmla="*/ 6779233 h 7299599"/>
              <a:gd name="connsiteX2798" fmla="*/ 10013809 w 12514185"/>
              <a:gd name="connsiteY2798" fmla="*/ 7226592 h 7299599"/>
              <a:gd name="connsiteX2799" fmla="*/ 9903137 w 12514185"/>
              <a:gd name="connsiteY2799" fmla="*/ 7115982 h 7299599"/>
              <a:gd name="connsiteX2800" fmla="*/ 9954893 w 12514185"/>
              <a:gd name="connsiteY2800" fmla="*/ 7005310 h 7299599"/>
              <a:gd name="connsiteX2801" fmla="*/ 9792466 w 12514185"/>
              <a:gd name="connsiteY2801" fmla="*/ 7005310 h 7299599"/>
              <a:gd name="connsiteX2802" fmla="*/ 9758275 w 12514185"/>
              <a:gd name="connsiteY2802" fmla="*/ 7080607 h 7299599"/>
              <a:gd name="connsiteX2803" fmla="*/ 9740649 w 12514185"/>
              <a:gd name="connsiteY2803" fmla="*/ 7157149 h 7299599"/>
              <a:gd name="connsiteX2804" fmla="*/ 9898405 w 12514185"/>
              <a:gd name="connsiteY2804" fmla="*/ 7299646 h 7299599"/>
              <a:gd name="connsiteX2805" fmla="*/ 10033802 w 12514185"/>
              <a:gd name="connsiteY2805" fmla="*/ 7299646 h 7299599"/>
              <a:gd name="connsiteX2806" fmla="*/ 10308145 w 12514185"/>
              <a:gd name="connsiteY2806" fmla="*/ 7113616 h 7299599"/>
              <a:gd name="connsiteX2807" fmla="*/ 10517718 w 12514185"/>
              <a:gd name="connsiteY2807" fmla="*/ 6666195 h 7299599"/>
              <a:gd name="connsiteX2808" fmla="*/ 11356817 w 12514185"/>
              <a:gd name="connsiteY2808" fmla="*/ 6776867 h 7299599"/>
              <a:gd name="connsiteX2809" fmla="*/ 11305000 w 12514185"/>
              <a:gd name="connsiteY2809" fmla="*/ 6887539 h 7299599"/>
              <a:gd name="connsiteX2810" fmla="*/ 11467489 w 12514185"/>
              <a:gd name="connsiteY2810" fmla="*/ 6887539 h 7299599"/>
              <a:gd name="connsiteX2811" fmla="*/ 11501618 w 12514185"/>
              <a:gd name="connsiteY2811" fmla="*/ 6812180 h 7299599"/>
              <a:gd name="connsiteX2812" fmla="*/ 11519306 w 12514185"/>
              <a:gd name="connsiteY2812" fmla="*/ 6735700 h 7299599"/>
              <a:gd name="connsiteX2813" fmla="*/ 11361550 w 12514185"/>
              <a:gd name="connsiteY2813" fmla="*/ 6593203 h 7299599"/>
              <a:gd name="connsiteX2814" fmla="*/ 11226154 w 12514185"/>
              <a:gd name="connsiteY2814" fmla="*/ 6593203 h 7299599"/>
              <a:gd name="connsiteX2815" fmla="*/ 10952121 w 12514185"/>
              <a:gd name="connsiteY2815" fmla="*/ 6779233 h 7299599"/>
              <a:gd name="connsiteX2816" fmla="*/ 10742549 w 12514185"/>
              <a:gd name="connsiteY2816" fmla="*/ 7226592 h 7299599"/>
              <a:gd name="connsiteX2817" fmla="*/ 10631877 w 12514185"/>
              <a:gd name="connsiteY2817" fmla="*/ 7115982 h 7299599"/>
              <a:gd name="connsiteX2818" fmla="*/ 10683694 w 12514185"/>
              <a:gd name="connsiteY2818" fmla="*/ 7005310 h 7299599"/>
              <a:gd name="connsiteX2819" fmla="*/ 10520707 w 12514185"/>
              <a:gd name="connsiteY2819" fmla="*/ 7005310 h 7299599"/>
              <a:gd name="connsiteX2820" fmla="*/ 10486578 w 12514185"/>
              <a:gd name="connsiteY2820" fmla="*/ 7080607 h 7299599"/>
              <a:gd name="connsiteX2821" fmla="*/ 10468890 w 12514185"/>
              <a:gd name="connsiteY2821" fmla="*/ 7157149 h 7299599"/>
              <a:gd name="connsiteX2822" fmla="*/ 10626708 w 12514185"/>
              <a:gd name="connsiteY2822" fmla="*/ 7299646 h 7299599"/>
              <a:gd name="connsiteX2823" fmla="*/ 10762042 w 12514185"/>
              <a:gd name="connsiteY2823" fmla="*/ 7299646 h 7299599"/>
              <a:gd name="connsiteX2824" fmla="*/ 11036386 w 12514185"/>
              <a:gd name="connsiteY2824" fmla="*/ 7113616 h 7299599"/>
              <a:gd name="connsiteX2825" fmla="*/ 11245959 w 12514185"/>
              <a:gd name="connsiteY2825" fmla="*/ 6666195 h 7299599"/>
              <a:gd name="connsiteX2826" fmla="*/ 12085494 w 12514185"/>
              <a:gd name="connsiteY2826" fmla="*/ 6776867 h 7299599"/>
              <a:gd name="connsiteX2827" fmla="*/ 12033677 w 12514185"/>
              <a:gd name="connsiteY2827" fmla="*/ 6887539 h 7299599"/>
              <a:gd name="connsiteX2828" fmla="*/ 12196166 w 12514185"/>
              <a:gd name="connsiteY2828" fmla="*/ 6887539 h 7299599"/>
              <a:gd name="connsiteX2829" fmla="*/ 12230295 w 12514185"/>
              <a:gd name="connsiteY2829" fmla="*/ 6812180 h 7299599"/>
              <a:gd name="connsiteX2830" fmla="*/ 12247921 w 12514185"/>
              <a:gd name="connsiteY2830" fmla="*/ 6735700 h 7299599"/>
              <a:gd name="connsiteX2831" fmla="*/ 12090165 w 12514185"/>
              <a:gd name="connsiteY2831" fmla="*/ 6593203 h 7299599"/>
              <a:gd name="connsiteX2832" fmla="*/ 11954768 w 12514185"/>
              <a:gd name="connsiteY2832" fmla="*/ 6593203 h 7299599"/>
              <a:gd name="connsiteX2833" fmla="*/ 11680736 w 12514185"/>
              <a:gd name="connsiteY2833" fmla="*/ 6779233 h 7299599"/>
              <a:gd name="connsiteX2834" fmla="*/ 11471163 w 12514185"/>
              <a:gd name="connsiteY2834" fmla="*/ 7226592 h 7299599"/>
              <a:gd name="connsiteX2835" fmla="*/ 11360491 w 12514185"/>
              <a:gd name="connsiteY2835" fmla="*/ 7115982 h 7299599"/>
              <a:gd name="connsiteX2836" fmla="*/ 11412309 w 12514185"/>
              <a:gd name="connsiteY2836" fmla="*/ 7005310 h 7299599"/>
              <a:gd name="connsiteX2837" fmla="*/ 11249820 w 12514185"/>
              <a:gd name="connsiteY2837" fmla="*/ 7005310 h 7299599"/>
              <a:gd name="connsiteX2838" fmla="*/ 11215690 w 12514185"/>
              <a:gd name="connsiteY2838" fmla="*/ 7080607 h 7299599"/>
              <a:gd name="connsiteX2839" fmla="*/ 11198003 w 12514185"/>
              <a:gd name="connsiteY2839" fmla="*/ 7157149 h 7299599"/>
              <a:gd name="connsiteX2840" fmla="*/ 11355759 w 12514185"/>
              <a:gd name="connsiteY2840" fmla="*/ 7299646 h 7299599"/>
              <a:gd name="connsiteX2841" fmla="*/ 11491156 w 12514185"/>
              <a:gd name="connsiteY2841" fmla="*/ 7299646 h 7299599"/>
              <a:gd name="connsiteX2842" fmla="*/ 11765499 w 12514185"/>
              <a:gd name="connsiteY2842" fmla="*/ 7113616 h 7299599"/>
              <a:gd name="connsiteX2843" fmla="*/ 11975072 w 12514185"/>
              <a:gd name="connsiteY2843" fmla="*/ 6666195 h 7299599"/>
              <a:gd name="connsiteX2844" fmla="*/ 12409350 w 12514185"/>
              <a:gd name="connsiteY2844" fmla="*/ 6779233 h 7299599"/>
              <a:gd name="connsiteX2845" fmla="*/ 12199778 w 12514185"/>
              <a:gd name="connsiteY2845" fmla="*/ 7226592 h 7299599"/>
              <a:gd name="connsiteX2846" fmla="*/ 12089107 w 12514185"/>
              <a:gd name="connsiteY2846" fmla="*/ 7115982 h 7299599"/>
              <a:gd name="connsiteX2847" fmla="*/ 12140923 w 12514185"/>
              <a:gd name="connsiteY2847" fmla="*/ 7005310 h 7299599"/>
              <a:gd name="connsiteX2848" fmla="*/ 11978435 w 12514185"/>
              <a:gd name="connsiteY2848" fmla="*/ 7005310 h 7299599"/>
              <a:gd name="connsiteX2849" fmla="*/ 11944306 w 12514185"/>
              <a:gd name="connsiteY2849" fmla="*/ 7080607 h 7299599"/>
              <a:gd name="connsiteX2850" fmla="*/ 11926680 w 12514185"/>
              <a:gd name="connsiteY2850" fmla="*/ 7157149 h 7299599"/>
              <a:gd name="connsiteX2851" fmla="*/ 12084436 w 12514185"/>
              <a:gd name="connsiteY2851" fmla="*/ 7299646 h 7299599"/>
              <a:gd name="connsiteX2852" fmla="*/ 12219833 w 12514185"/>
              <a:gd name="connsiteY2852" fmla="*/ 7299646 h 7299599"/>
              <a:gd name="connsiteX2853" fmla="*/ 12514106 w 12514185"/>
              <a:gd name="connsiteY2853" fmla="*/ 7004003 h 7299599"/>
              <a:gd name="connsiteX2854" fmla="*/ 12409350 w 12514185"/>
              <a:gd name="connsiteY2854" fmla="*/ 6779233 h 7299599"/>
              <a:gd name="connsiteX2855" fmla="*/ 425231 w 12514185"/>
              <a:gd name="connsiteY2855" fmla="*/ 6776867 h 7299599"/>
              <a:gd name="connsiteX2856" fmla="*/ 373476 w 12514185"/>
              <a:gd name="connsiteY2856" fmla="*/ 6887539 h 7299599"/>
              <a:gd name="connsiteX2857" fmla="*/ 535716 w 12514185"/>
              <a:gd name="connsiteY2857" fmla="*/ 6887539 h 7299599"/>
              <a:gd name="connsiteX2858" fmla="*/ 569907 w 12514185"/>
              <a:gd name="connsiteY2858" fmla="*/ 6812180 h 7299599"/>
              <a:gd name="connsiteX2859" fmla="*/ 587533 w 12514185"/>
              <a:gd name="connsiteY2859" fmla="*/ 6735637 h 7299599"/>
              <a:gd name="connsiteX2860" fmla="*/ 429777 w 12514185"/>
              <a:gd name="connsiteY2860" fmla="*/ 6593203 h 7299599"/>
              <a:gd name="connsiteX2861" fmla="*/ 294380 w 12514185"/>
              <a:gd name="connsiteY2861" fmla="*/ 6593203 h 7299599"/>
              <a:gd name="connsiteX2862" fmla="*/ 45 w 12514185"/>
              <a:gd name="connsiteY2862" fmla="*/ 6887539 h 7299599"/>
              <a:gd name="connsiteX2863" fmla="*/ 104800 w 12514185"/>
              <a:gd name="connsiteY2863" fmla="*/ 7113616 h 7299599"/>
              <a:gd name="connsiteX2864" fmla="*/ 314372 w 12514185"/>
              <a:gd name="connsiteY2864" fmla="*/ 6666195 h 72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Lst>
            <a:rect l="l" t="t" r="r" b="b"/>
            <a:pathLst>
              <a:path w="12514185" h="7299599">
                <a:moveTo>
                  <a:pt x="5529956" y="522825"/>
                </a:moveTo>
                <a:lnTo>
                  <a:pt x="5581773" y="412153"/>
                </a:lnTo>
                <a:lnTo>
                  <a:pt x="5419284" y="412153"/>
                </a:lnTo>
                <a:lnTo>
                  <a:pt x="5385092" y="487512"/>
                </a:lnTo>
                <a:cubicBezTo>
                  <a:pt x="5373676" y="511428"/>
                  <a:pt x="5367641" y="537555"/>
                  <a:pt x="5367404" y="564054"/>
                </a:cubicBezTo>
                <a:cubicBezTo>
                  <a:pt x="5367404" y="647634"/>
                  <a:pt x="5432176" y="706489"/>
                  <a:pt x="5525160" y="706489"/>
                </a:cubicBezTo>
                <a:lnTo>
                  <a:pt x="5660557" y="706489"/>
                </a:lnTo>
                <a:cubicBezTo>
                  <a:pt x="5781075" y="705471"/>
                  <a:pt x="5889162" y="632094"/>
                  <a:pt x="5934589" y="520458"/>
                </a:cubicBezTo>
                <a:lnTo>
                  <a:pt x="6144162" y="73038"/>
                </a:lnTo>
                <a:lnTo>
                  <a:pt x="6254833" y="183710"/>
                </a:lnTo>
                <a:lnTo>
                  <a:pt x="6203390" y="294382"/>
                </a:lnTo>
                <a:lnTo>
                  <a:pt x="6365879" y="294382"/>
                </a:lnTo>
                <a:lnTo>
                  <a:pt x="6400257" y="219085"/>
                </a:lnTo>
                <a:cubicBezTo>
                  <a:pt x="6411673" y="195169"/>
                  <a:pt x="6417708" y="169042"/>
                  <a:pt x="6417945" y="142543"/>
                </a:cubicBezTo>
                <a:cubicBezTo>
                  <a:pt x="6417696" y="58963"/>
                  <a:pt x="6352925" y="233"/>
                  <a:pt x="6259940" y="233"/>
                </a:cubicBezTo>
                <a:lnTo>
                  <a:pt x="6124481" y="233"/>
                </a:lnTo>
                <a:cubicBezTo>
                  <a:pt x="6005588" y="233"/>
                  <a:pt x="5905504" y="67371"/>
                  <a:pt x="5850449" y="186263"/>
                </a:cubicBezTo>
                <a:lnTo>
                  <a:pt x="5640440" y="633497"/>
                </a:lnTo>
                <a:close/>
                <a:moveTo>
                  <a:pt x="6258632" y="522825"/>
                </a:moveTo>
                <a:lnTo>
                  <a:pt x="6310387" y="412153"/>
                </a:lnTo>
                <a:lnTo>
                  <a:pt x="6148085" y="412153"/>
                </a:lnTo>
                <a:lnTo>
                  <a:pt x="6113769" y="487512"/>
                </a:lnTo>
                <a:cubicBezTo>
                  <a:pt x="6102372" y="511432"/>
                  <a:pt x="6096355" y="537559"/>
                  <a:pt x="6096144" y="564054"/>
                </a:cubicBezTo>
                <a:cubicBezTo>
                  <a:pt x="6096144" y="647634"/>
                  <a:pt x="6160915" y="706489"/>
                  <a:pt x="6253899" y="706489"/>
                </a:cubicBezTo>
                <a:lnTo>
                  <a:pt x="6389296" y="706489"/>
                </a:lnTo>
                <a:cubicBezTo>
                  <a:pt x="6509808" y="705372"/>
                  <a:pt x="6617802" y="632028"/>
                  <a:pt x="6663328" y="520458"/>
                </a:cubicBezTo>
                <a:lnTo>
                  <a:pt x="6873586" y="73038"/>
                </a:lnTo>
                <a:lnTo>
                  <a:pt x="6984258" y="183710"/>
                </a:lnTo>
                <a:lnTo>
                  <a:pt x="6932503" y="294382"/>
                </a:lnTo>
                <a:lnTo>
                  <a:pt x="7094930" y="294382"/>
                </a:lnTo>
                <a:lnTo>
                  <a:pt x="7128934" y="219085"/>
                </a:lnTo>
                <a:cubicBezTo>
                  <a:pt x="7140331" y="195166"/>
                  <a:pt x="7146373" y="169038"/>
                  <a:pt x="7146559" y="142543"/>
                </a:cubicBezTo>
                <a:cubicBezTo>
                  <a:pt x="7146559" y="58963"/>
                  <a:pt x="7081850" y="46"/>
                  <a:pt x="6988804" y="46"/>
                </a:cubicBezTo>
                <a:lnTo>
                  <a:pt x="6853407" y="46"/>
                </a:lnTo>
                <a:cubicBezTo>
                  <a:pt x="6734515" y="46"/>
                  <a:pt x="6634430" y="67184"/>
                  <a:pt x="6579375" y="186077"/>
                </a:cubicBezTo>
                <a:lnTo>
                  <a:pt x="6369429" y="633497"/>
                </a:lnTo>
                <a:close/>
                <a:moveTo>
                  <a:pt x="4801279" y="522825"/>
                </a:moveTo>
                <a:lnTo>
                  <a:pt x="4853096" y="412153"/>
                </a:lnTo>
                <a:lnTo>
                  <a:pt x="4690482" y="412153"/>
                </a:lnTo>
                <a:lnTo>
                  <a:pt x="4656415" y="487512"/>
                </a:lnTo>
                <a:cubicBezTo>
                  <a:pt x="4645018" y="511432"/>
                  <a:pt x="4639001" y="537559"/>
                  <a:pt x="4638790" y="564054"/>
                </a:cubicBezTo>
                <a:cubicBezTo>
                  <a:pt x="4638790" y="647634"/>
                  <a:pt x="4703499" y="706489"/>
                  <a:pt x="4796545" y="706489"/>
                </a:cubicBezTo>
                <a:lnTo>
                  <a:pt x="4931942" y="706489"/>
                </a:lnTo>
                <a:cubicBezTo>
                  <a:pt x="5052460" y="705471"/>
                  <a:pt x="5160547" y="632094"/>
                  <a:pt x="5205974" y="520458"/>
                </a:cubicBezTo>
                <a:lnTo>
                  <a:pt x="5415547" y="73038"/>
                </a:lnTo>
                <a:lnTo>
                  <a:pt x="5526218" y="183710"/>
                </a:lnTo>
                <a:lnTo>
                  <a:pt x="5474651" y="294382"/>
                </a:lnTo>
                <a:lnTo>
                  <a:pt x="5637077" y="294382"/>
                </a:lnTo>
                <a:lnTo>
                  <a:pt x="5671580" y="219085"/>
                </a:lnTo>
                <a:cubicBezTo>
                  <a:pt x="5682978" y="195166"/>
                  <a:pt x="5688994" y="169038"/>
                  <a:pt x="5689206" y="142543"/>
                </a:cubicBezTo>
                <a:cubicBezTo>
                  <a:pt x="5689206" y="58963"/>
                  <a:pt x="5624434" y="46"/>
                  <a:pt x="5531450" y="46"/>
                </a:cubicBezTo>
                <a:lnTo>
                  <a:pt x="5395742" y="46"/>
                </a:lnTo>
                <a:cubicBezTo>
                  <a:pt x="5276849" y="46"/>
                  <a:pt x="5176765" y="67184"/>
                  <a:pt x="5121398" y="186077"/>
                </a:cubicBezTo>
                <a:lnTo>
                  <a:pt x="4911763" y="633497"/>
                </a:lnTo>
                <a:close/>
                <a:moveTo>
                  <a:pt x="4072602" y="522825"/>
                </a:moveTo>
                <a:lnTo>
                  <a:pt x="4124419" y="412153"/>
                </a:lnTo>
                <a:lnTo>
                  <a:pt x="3961743" y="412153"/>
                </a:lnTo>
                <a:lnTo>
                  <a:pt x="3927738" y="487512"/>
                </a:lnTo>
                <a:cubicBezTo>
                  <a:pt x="3916322" y="511428"/>
                  <a:pt x="3910287" y="537555"/>
                  <a:pt x="3910050" y="564054"/>
                </a:cubicBezTo>
                <a:cubicBezTo>
                  <a:pt x="3910050" y="647634"/>
                  <a:pt x="3974822" y="706489"/>
                  <a:pt x="4067806" y="706489"/>
                </a:cubicBezTo>
                <a:lnTo>
                  <a:pt x="4203203" y="706489"/>
                </a:lnTo>
                <a:cubicBezTo>
                  <a:pt x="4323690" y="705372"/>
                  <a:pt x="4431727" y="632028"/>
                  <a:pt x="4477235" y="520458"/>
                </a:cubicBezTo>
                <a:lnTo>
                  <a:pt x="4686808" y="73038"/>
                </a:lnTo>
                <a:lnTo>
                  <a:pt x="4797480" y="183710"/>
                </a:lnTo>
                <a:lnTo>
                  <a:pt x="4745849" y="294382"/>
                </a:lnTo>
                <a:lnTo>
                  <a:pt x="4908338" y="294382"/>
                </a:lnTo>
                <a:lnTo>
                  <a:pt x="4942467" y="219085"/>
                </a:lnTo>
                <a:cubicBezTo>
                  <a:pt x="4953883" y="195169"/>
                  <a:pt x="4959918" y="169042"/>
                  <a:pt x="4960155" y="142543"/>
                </a:cubicBezTo>
                <a:cubicBezTo>
                  <a:pt x="4960155" y="58963"/>
                  <a:pt x="4895384" y="46"/>
                  <a:pt x="4802337" y="46"/>
                </a:cubicBezTo>
                <a:lnTo>
                  <a:pt x="4666940" y="46"/>
                </a:lnTo>
                <a:cubicBezTo>
                  <a:pt x="4548048" y="46"/>
                  <a:pt x="4447964" y="67184"/>
                  <a:pt x="4392908" y="186077"/>
                </a:cubicBezTo>
                <a:lnTo>
                  <a:pt x="4183086" y="633497"/>
                </a:lnTo>
                <a:close/>
                <a:moveTo>
                  <a:pt x="3343925" y="522825"/>
                </a:moveTo>
                <a:lnTo>
                  <a:pt x="3395741" y="412153"/>
                </a:lnTo>
                <a:lnTo>
                  <a:pt x="3232941" y="412153"/>
                </a:lnTo>
                <a:lnTo>
                  <a:pt x="3199061" y="487512"/>
                </a:lnTo>
                <a:cubicBezTo>
                  <a:pt x="3187645" y="511428"/>
                  <a:pt x="3181610" y="537555"/>
                  <a:pt x="3181374" y="564054"/>
                </a:cubicBezTo>
                <a:cubicBezTo>
                  <a:pt x="3181374" y="647634"/>
                  <a:pt x="3246145" y="706489"/>
                  <a:pt x="3339191" y="706489"/>
                </a:cubicBezTo>
                <a:lnTo>
                  <a:pt x="3474339" y="706489"/>
                </a:lnTo>
                <a:cubicBezTo>
                  <a:pt x="3594857" y="705471"/>
                  <a:pt x="3702944" y="632094"/>
                  <a:pt x="3748371" y="520458"/>
                </a:cubicBezTo>
                <a:lnTo>
                  <a:pt x="3957944" y="73038"/>
                </a:lnTo>
                <a:lnTo>
                  <a:pt x="4068616" y="183710"/>
                </a:lnTo>
                <a:lnTo>
                  <a:pt x="4017048" y="294382"/>
                </a:lnTo>
                <a:lnTo>
                  <a:pt x="4179536" y="294382"/>
                </a:lnTo>
                <a:lnTo>
                  <a:pt x="4213666" y="219085"/>
                </a:lnTo>
                <a:cubicBezTo>
                  <a:pt x="4225082" y="195169"/>
                  <a:pt x="4231117" y="169042"/>
                  <a:pt x="4231354" y="142543"/>
                </a:cubicBezTo>
                <a:cubicBezTo>
                  <a:pt x="4231354" y="58963"/>
                  <a:pt x="4166582" y="46"/>
                  <a:pt x="4073598" y="46"/>
                </a:cubicBezTo>
                <a:lnTo>
                  <a:pt x="3938201" y="46"/>
                </a:lnTo>
                <a:cubicBezTo>
                  <a:pt x="3819246" y="46"/>
                  <a:pt x="3719224" y="67184"/>
                  <a:pt x="3664169" y="186077"/>
                </a:cubicBezTo>
                <a:lnTo>
                  <a:pt x="3454409" y="633497"/>
                </a:lnTo>
                <a:close/>
                <a:moveTo>
                  <a:pt x="2615248" y="522825"/>
                </a:moveTo>
                <a:lnTo>
                  <a:pt x="2667002" y="412153"/>
                </a:lnTo>
                <a:lnTo>
                  <a:pt x="2504202" y="412153"/>
                </a:lnTo>
                <a:lnTo>
                  <a:pt x="2470010" y="487512"/>
                </a:lnTo>
                <a:cubicBezTo>
                  <a:pt x="2458613" y="511432"/>
                  <a:pt x="2452597" y="537559"/>
                  <a:pt x="2452385" y="564054"/>
                </a:cubicBezTo>
                <a:cubicBezTo>
                  <a:pt x="2452385" y="647634"/>
                  <a:pt x="2517157" y="706489"/>
                  <a:pt x="2610141" y="706489"/>
                </a:cubicBezTo>
                <a:lnTo>
                  <a:pt x="2745537" y="706489"/>
                </a:lnTo>
                <a:cubicBezTo>
                  <a:pt x="2866137" y="705496"/>
                  <a:pt x="2974330" y="632132"/>
                  <a:pt x="3019881" y="520458"/>
                </a:cubicBezTo>
                <a:lnTo>
                  <a:pt x="3229454" y="73038"/>
                </a:lnTo>
                <a:lnTo>
                  <a:pt x="3340125" y="183710"/>
                </a:lnTo>
                <a:lnTo>
                  <a:pt x="3288308" y="294382"/>
                </a:lnTo>
                <a:lnTo>
                  <a:pt x="3450797" y="294382"/>
                </a:lnTo>
                <a:lnTo>
                  <a:pt x="3484927" y="219085"/>
                </a:lnTo>
                <a:cubicBezTo>
                  <a:pt x="3496324" y="195166"/>
                  <a:pt x="3502340" y="169038"/>
                  <a:pt x="3502552" y="142543"/>
                </a:cubicBezTo>
                <a:cubicBezTo>
                  <a:pt x="3502552" y="58963"/>
                  <a:pt x="3437843" y="233"/>
                  <a:pt x="3344796" y="233"/>
                </a:cubicBezTo>
                <a:lnTo>
                  <a:pt x="3209400" y="233"/>
                </a:lnTo>
                <a:cubicBezTo>
                  <a:pt x="3090507" y="233"/>
                  <a:pt x="2990423" y="67371"/>
                  <a:pt x="2935367" y="186263"/>
                </a:cubicBezTo>
                <a:lnTo>
                  <a:pt x="2725732" y="633497"/>
                </a:lnTo>
                <a:close/>
                <a:moveTo>
                  <a:pt x="1886571" y="522825"/>
                </a:moveTo>
                <a:lnTo>
                  <a:pt x="1938388" y="412153"/>
                </a:lnTo>
                <a:lnTo>
                  <a:pt x="1775401" y="412153"/>
                </a:lnTo>
                <a:lnTo>
                  <a:pt x="1741271" y="487512"/>
                </a:lnTo>
                <a:cubicBezTo>
                  <a:pt x="1729855" y="511428"/>
                  <a:pt x="1723820" y="537555"/>
                  <a:pt x="1723584" y="564054"/>
                </a:cubicBezTo>
                <a:cubicBezTo>
                  <a:pt x="1723584" y="647634"/>
                  <a:pt x="1788355" y="706489"/>
                  <a:pt x="1881339" y="706489"/>
                </a:cubicBezTo>
                <a:lnTo>
                  <a:pt x="2016736" y="706489"/>
                </a:lnTo>
                <a:cubicBezTo>
                  <a:pt x="2137254" y="705471"/>
                  <a:pt x="2245341" y="632094"/>
                  <a:pt x="2290768" y="520458"/>
                </a:cubicBezTo>
                <a:lnTo>
                  <a:pt x="2500341" y="73038"/>
                </a:lnTo>
                <a:lnTo>
                  <a:pt x="2611012" y="183710"/>
                </a:lnTo>
                <a:lnTo>
                  <a:pt x="2559507" y="294382"/>
                </a:lnTo>
                <a:lnTo>
                  <a:pt x="2721996" y="294382"/>
                </a:lnTo>
                <a:lnTo>
                  <a:pt x="2756125" y="219085"/>
                </a:lnTo>
                <a:cubicBezTo>
                  <a:pt x="2767541" y="195169"/>
                  <a:pt x="2773576" y="169042"/>
                  <a:pt x="2773813" y="142543"/>
                </a:cubicBezTo>
                <a:cubicBezTo>
                  <a:pt x="2773813" y="58963"/>
                  <a:pt x="2709041" y="46"/>
                  <a:pt x="2616057" y="46"/>
                </a:cubicBezTo>
                <a:lnTo>
                  <a:pt x="2480660" y="46"/>
                </a:lnTo>
                <a:cubicBezTo>
                  <a:pt x="2361705" y="46"/>
                  <a:pt x="2261621" y="67184"/>
                  <a:pt x="2206628" y="186077"/>
                </a:cubicBezTo>
                <a:lnTo>
                  <a:pt x="1997055" y="633497"/>
                </a:lnTo>
                <a:close/>
                <a:moveTo>
                  <a:pt x="1157894" y="522825"/>
                </a:moveTo>
                <a:lnTo>
                  <a:pt x="1209711" y="412153"/>
                </a:lnTo>
                <a:lnTo>
                  <a:pt x="1046599" y="412153"/>
                </a:lnTo>
                <a:lnTo>
                  <a:pt x="1012470" y="487512"/>
                </a:lnTo>
                <a:cubicBezTo>
                  <a:pt x="1001072" y="511432"/>
                  <a:pt x="995056" y="537559"/>
                  <a:pt x="994844" y="564054"/>
                </a:cubicBezTo>
                <a:cubicBezTo>
                  <a:pt x="994844" y="647634"/>
                  <a:pt x="1059553" y="706489"/>
                  <a:pt x="1152600" y="706489"/>
                </a:cubicBezTo>
                <a:lnTo>
                  <a:pt x="1287997" y="706489"/>
                </a:lnTo>
                <a:cubicBezTo>
                  <a:pt x="1408515" y="705471"/>
                  <a:pt x="1516602" y="632094"/>
                  <a:pt x="1562029" y="520458"/>
                </a:cubicBezTo>
                <a:lnTo>
                  <a:pt x="1771602" y="73038"/>
                </a:lnTo>
                <a:lnTo>
                  <a:pt x="1882273" y="183710"/>
                </a:lnTo>
                <a:lnTo>
                  <a:pt x="1830705" y="294382"/>
                </a:lnTo>
                <a:lnTo>
                  <a:pt x="1993194" y="294382"/>
                </a:lnTo>
                <a:lnTo>
                  <a:pt x="2027324" y="219085"/>
                </a:lnTo>
                <a:cubicBezTo>
                  <a:pt x="2038764" y="195178"/>
                  <a:pt x="2044806" y="169046"/>
                  <a:pt x="2045011" y="142543"/>
                </a:cubicBezTo>
                <a:cubicBezTo>
                  <a:pt x="2045011" y="58963"/>
                  <a:pt x="1980240" y="233"/>
                  <a:pt x="1887256" y="233"/>
                </a:cubicBezTo>
                <a:lnTo>
                  <a:pt x="1751859" y="233"/>
                </a:lnTo>
                <a:cubicBezTo>
                  <a:pt x="1632966" y="233"/>
                  <a:pt x="1532882" y="67371"/>
                  <a:pt x="1477826" y="186263"/>
                </a:cubicBezTo>
                <a:lnTo>
                  <a:pt x="1267943" y="633497"/>
                </a:lnTo>
                <a:close/>
                <a:moveTo>
                  <a:pt x="429217" y="522825"/>
                </a:moveTo>
                <a:lnTo>
                  <a:pt x="481034" y="412153"/>
                </a:lnTo>
                <a:lnTo>
                  <a:pt x="317860" y="412153"/>
                </a:lnTo>
                <a:lnTo>
                  <a:pt x="283730" y="487512"/>
                </a:lnTo>
                <a:cubicBezTo>
                  <a:pt x="272315" y="511428"/>
                  <a:pt x="266278" y="537555"/>
                  <a:pt x="266043" y="564054"/>
                </a:cubicBezTo>
                <a:cubicBezTo>
                  <a:pt x="266043" y="647946"/>
                  <a:pt x="330814" y="706489"/>
                  <a:pt x="423798" y="706489"/>
                </a:cubicBezTo>
                <a:lnTo>
                  <a:pt x="559195" y="706489"/>
                </a:lnTo>
                <a:cubicBezTo>
                  <a:pt x="679797" y="705496"/>
                  <a:pt x="787989" y="632132"/>
                  <a:pt x="833539" y="520458"/>
                </a:cubicBezTo>
                <a:lnTo>
                  <a:pt x="1043111" y="73038"/>
                </a:lnTo>
                <a:lnTo>
                  <a:pt x="1153783" y="183710"/>
                </a:lnTo>
                <a:lnTo>
                  <a:pt x="1101966" y="294382"/>
                </a:lnTo>
                <a:lnTo>
                  <a:pt x="1264455" y="294382"/>
                </a:lnTo>
                <a:lnTo>
                  <a:pt x="1298584" y="219085"/>
                </a:lnTo>
                <a:cubicBezTo>
                  <a:pt x="1310000" y="195169"/>
                  <a:pt x="1316035" y="169042"/>
                  <a:pt x="1316272" y="142543"/>
                </a:cubicBezTo>
                <a:cubicBezTo>
                  <a:pt x="1316272" y="58963"/>
                  <a:pt x="1251501" y="46"/>
                  <a:pt x="1158454" y="46"/>
                </a:cubicBezTo>
                <a:lnTo>
                  <a:pt x="1023057" y="46"/>
                </a:lnTo>
                <a:cubicBezTo>
                  <a:pt x="904165" y="46"/>
                  <a:pt x="804080" y="67184"/>
                  <a:pt x="749025" y="186077"/>
                </a:cubicBezTo>
                <a:lnTo>
                  <a:pt x="539203" y="633497"/>
                </a:lnTo>
                <a:close/>
                <a:moveTo>
                  <a:pt x="6988181" y="522825"/>
                </a:moveTo>
                <a:lnTo>
                  <a:pt x="7039998" y="412153"/>
                </a:lnTo>
                <a:lnTo>
                  <a:pt x="6877510" y="412153"/>
                </a:lnTo>
                <a:lnTo>
                  <a:pt x="6842446" y="487512"/>
                </a:lnTo>
                <a:cubicBezTo>
                  <a:pt x="6831049" y="511428"/>
                  <a:pt x="6825007" y="537555"/>
                  <a:pt x="6824759" y="564054"/>
                </a:cubicBezTo>
                <a:cubicBezTo>
                  <a:pt x="6824759" y="647634"/>
                  <a:pt x="6889530" y="706489"/>
                  <a:pt x="6982576" y="706489"/>
                </a:cubicBezTo>
                <a:lnTo>
                  <a:pt x="7117973" y="706489"/>
                </a:lnTo>
                <a:cubicBezTo>
                  <a:pt x="7238485" y="705471"/>
                  <a:pt x="7346603" y="632094"/>
                  <a:pt x="7392005" y="520458"/>
                </a:cubicBezTo>
                <a:lnTo>
                  <a:pt x="7602263" y="73038"/>
                </a:lnTo>
                <a:lnTo>
                  <a:pt x="7712935" y="183710"/>
                </a:lnTo>
                <a:lnTo>
                  <a:pt x="7661117" y="294382"/>
                </a:lnTo>
                <a:lnTo>
                  <a:pt x="7823606" y="294382"/>
                </a:lnTo>
                <a:lnTo>
                  <a:pt x="7857611" y="219085"/>
                </a:lnTo>
                <a:cubicBezTo>
                  <a:pt x="7869008" y="195169"/>
                  <a:pt x="7875050" y="169042"/>
                  <a:pt x="7875298" y="142543"/>
                </a:cubicBezTo>
                <a:cubicBezTo>
                  <a:pt x="7875298" y="58963"/>
                  <a:pt x="7810527" y="46"/>
                  <a:pt x="7717543" y="46"/>
                </a:cubicBezTo>
                <a:lnTo>
                  <a:pt x="7582146" y="46"/>
                </a:lnTo>
                <a:cubicBezTo>
                  <a:pt x="7463192" y="46"/>
                  <a:pt x="7363170" y="67184"/>
                  <a:pt x="7308114" y="186077"/>
                </a:cubicBezTo>
                <a:lnTo>
                  <a:pt x="7098542" y="633497"/>
                </a:lnTo>
                <a:close/>
                <a:moveTo>
                  <a:pt x="7716858" y="522825"/>
                </a:moveTo>
                <a:lnTo>
                  <a:pt x="7768675" y="412153"/>
                </a:lnTo>
                <a:lnTo>
                  <a:pt x="7606187" y="412153"/>
                </a:lnTo>
                <a:lnTo>
                  <a:pt x="7572057" y="487512"/>
                </a:lnTo>
                <a:cubicBezTo>
                  <a:pt x="7560659" y="511428"/>
                  <a:pt x="7554618" y="537555"/>
                  <a:pt x="7554370" y="564054"/>
                </a:cubicBezTo>
                <a:cubicBezTo>
                  <a:pt x="7554370" y="647634"/>
                  <a:pt x="7619140" y="706489"/>
                  <a:pt x="7712125" y="706489"/>
                </a:cubicBezTo>
                <a:lnTo>
                  <a:pt x="7847522" y="706489"/>
                </a:lnTo>
                <a:cubicBezTo>
                  <a:pt x="7968034" y="705372"/>
                  <a:pt x="8076027" y="632028"/>
                  <a:pt x="8121554" y="520458"/>
                </a:cubicBezTo>
                <a:lnTo>
                  <a:pt x="8330940" y="73038"/>
                </a:lnTo>
                <a:lnTo>
                  <a:pt x="8441611" y="183710"/>
                </a:lnTo>
                <a:lnTo>
                  <a:pt x="8389794" y="294382"/>
                </a:lnTo>
                <a:lnTo>
                  <a:pt x="8552283" y="294382"/>
                </a:lnTo>
                <a:lnTo>
                  <a:pt x="8586288" y="219085"/>
                </a:lnTo>
                <a:cubicBezTo>
                  <a:pt x="8597685" y="195166"/>
                  <a:pt x="8603727" y="169038"/>
                  <a:pt x="8603913" y="142543"/>
                </a:cubicBezTo>
                <a:cubicBezTo>
                  <a:pt x="8603913" y="58963"/>
                  <a:pt x="8539204" y="46"/>
                  <a:pt x="8446158" y="46"/>
                </a:cubicBezTo>
                <a:lnTo>
                  <a:pt x="8310761" y="46"/>
                </a:lnTo>
                <a:cubicBezTo>
                  <a:pt x="8191869" y="46"/>
                  <a:pt x="8091784" y="67184"/>
                  <a:pt x="8036729" y="186077"/>
                </a:cubicBezTo>
                <a:lnTo>
                  <a:pt x="7827156" y="633497"/>
                </a:lnTo>
                <a:close/>
                <a:moveTo>
                  <a:pt x="8445535" y="522825"/>
                </a:moveTo>
                <a:lnTo>
                  <a:pt x="8497352" y="412153"/>
                </a:lnTo>
                <a:lnTo>
                  <a:pt x="8334863" y="412153"/>
                </a:lnTo>
                <a:lnTo>
                  <a:pt x="8300734" y="487512"/>
                </a:lnTo>
                <a:cubicBezTo>
                  <a:pt x="8289336" y="511432"/>
                  <a:pt x="8283295" y="537559"/>
                  <a:pt x="8283108" y="564054"/>
                </a:cubicBezTo>
                <a:cubicBezTo>
                  <a:pt x="8283108" y="647634"/>
                  <a:pt x="8347817" y="706489"/>
                  <a:pt x="8440864" y="706489"/>
                </a:cubicBezTo>
                <a:lnTo>
                  <a:pt x="8576261" y="706489"/>
                </a:lnTo>
                <a:cubicBezTo>
                  <a:pt x="8696773" y="705471"/>
                  <a:pt x="8804891" y="632094"/>
                  <a:pt x="8850293" y="520458"/>
                </a:cubicBezTo>
                <a:lnTo>
                  <a:pt x="9059616" y="73038"/>
                </a:lnTo>
                <a:lnTo>
                  <a:pt x="9170288" y="183710"/>
                </a:lnTo>
                <a:lnTo>
                  <a:pt x="9118471" y="294382"/>
                </a:lnTo>
                <a:lnTo>
                  <a:pt x="9280960" y="294382"/>
                </a:lnTo>
                <a:lnTo>
                  <a:pt x="9314965" y="219085"/>
                </a:lnTo>
                <a:cubicBezTo>
                  <a:pt x="9326362" y="195166"/>
                  <a:pt x="9332403" y="169038"/>
                  <a:pt x="9332590" y="142543"/>
                </a:cubicBezTo>
                <a:cubicBezTo>
                  <a:pt x="9332590" y="58963"/>
                  <a:pt x="9267819" y="46"/>
                  <a:pt x="9174835" y="46"/>
                </a:cubicBezTo>
                <a:lnTo>
                  <a:pt x="9039438" y="46"/>
                </a:lnTo>
                <a:cubicBezTo>
                  <a:pt x="8920545" y="46"/>
                  <a:pt x="8820461" y="67184"/>
                  <a:pt x="8765405" y="186077"/>
                </a:cubicBezTo>
                <a:lnTo>
                  <a:pt x="8555833" y="633497"/>
                </a:lnTo>
                <a:close/>
                <a:moveTo>
                  <a:pt x="9174212" y="522825"/>
                </a:moveTo>
                <a:lnTo>
                  <a:pt x="9226029" y="412153"/>
                </a:lnTo>
                <a:lnTo>
                  <a:pt x="9063540" y="412153"/>
                </a:lnTo>
                <a:lnTo>
                  <a:pt x="9029411" y="487512"/>
                </a:lnTo>
                <a:cubicBezTo>
                  <a:pt x="9018013" y="511428"/>
                  <a:pt x="9011972" y="537555"/>
                  <a:pt x="9011723" y="564054"/>
                </a:cubicBezTo>
                <a:cubicBezTo>
                  <a:pt x="9011723" y="647634"/>
                  <a:pt x="9076494" y="706489"/>
                  <a:pt x="9169479" y="706489"/>
                </a:cubicBezTo>
                <a:lnTo>
                  <a:pt x="9304875" y="706489"/>
                </a:lnTo>
                <a:cubicBezTo>
                  <a:pt x="9425387" y="705471"/>
                  <a:pt x="9533505" y="632094"/>
                  <a:pt x="9578908" y="520458"/>
                </a:cubicBezTo>
                <a:lnTo>
                  <a:pt x="9788293" y="73038"/>
                </a:lnTo>
                <a:lnTo>
                  <a:pt x="9898965" y="183710"/>
                </a:lnTo>
                <a:lnTo>
                  <a:pt x="9847148" y="294382"/>
                </a:lnTo>
                <a:lnTo>
                  <a:pt x="10009637" y="294382"/>
                </a:lnTo>
                <a:lnTo>
                  <a:pt x="10043642" y="219085"/>
                </a:lnTo>
                <a:cubicBezTo>
                  <a:pt x="10055039" y="195169"/>
                  <a:pt x="10061080" y="169042"/>
                  <a:pt x="10061329" y="142543"/>
                </a:cubicBezTo>
                <a:cubicBezTo>
                  <a:pt x="10061329" y="58963"/>
                  <a:pt x="9996558" y="46"/>
                  <a:pt x="9903574" y="46"/>
                </a:cubicBezTo>
                <a:lnTo>
                  <a:pt x="9768177" y="46"/>
                </a:lnTo>
                <a:cubicBezTo>
                  <a:pt x="9649222" y="46"/>
                  <a:pt x="9549138" y="67184"/>
                  <a:pt x="9494145" y="186077"/>
                </a:cubicBezTo>
                <a:lnTo>
                  <a:pt x="9284572" y="633497"/>
                </a:lnTo>
                <a:close/>
                <a:moveTo>
                  <a:pt x="9902889" y="522825"/>
                </a:moveTo>
                <a:lnTo>
                  <a:pt x="9954643" y="412153"/>
                </a:lnTo>
                <a:lnTo>
                  <a:pt x="9792217" y="412153"/>
                </a:lnTo>
                <a:lnTo>
                  <a:pt x="9758025" y="487512"/>
                </a:lnTo>
                <a:cubicBezTo>
                  <a:pt x="9746628" y="511432"/>
                  <a:pt x="9740587" y="537559"/>
                  <a:pt x="9740400" y="564054"/>
                </a:cubicBezTo>
                <a:cubicBezTo>
                  <a:pt x="9740400" y="647634"/>
                  <a:pt x="9805171" y="706489"/>
                  <a:pt x="9898156" y="706489"/>
                </a:cubicBezTo>
                <a:lnTo>
                  <a:pt x="10033552" y="706489"/>
                </a:lnTo>
                <a:cubicBezTo>
                  <a:pt x="10154127" y="705496"/>
                  <a:pt x="10262369" y="632132"/>
                  <a:pt x="10307896" y="520458"/>
                </a:cubicBezTo>
                <a:lnTo>
                  <a:pt x="10516970" y="73038"/>
                </a:lnTo>
                <a:lnTo>
                  <a:pt x="10627642" y="183710"/>
                </a:lnTo>
                <a:lnTo>
                  <a:pt x="10575825" y="294382"/>
                </a:lnTo>
                <a:lnTo>
                  <a:pt x="10738252" y="294382"/>
                </a:lnTo>
                <a:lnTo>
                  <a:pt x="10772443" y="219085"/>
                </a:lnTo>
                <a:cubicBezTo>
                  <a:pt x="10783840" y="195166"/>
                  <a:pt x="10789881" y="169038"/>
                  <a:pt x="10790068" y="142543"/>
                </a:cubicBezTo>
                <a:cubicBezTo>
                  <a:pt x="10790068" y="58963"/>
                  <a:pt x="10725297" y="46"/>
                  <a:pt x="10632313" y="46"/>
                </a:cubicBezTo>
                <a:lnTo>
                  <a:pt x="10496916" y="46"/>
                </a:lnTo>
                <a:cubicBezTo>
                  <a:pt x="10378023" y="46"/>
                  <a:pt x="10277939" y="67184"/>
                  <a:pt x="10222884" y="186077"/>
                </a:cubicBezTo>
                <a:lnTo>
                  <a:pt x="10013311" y="633497"/>
                </a:lnTo>
                <a:close/>
                <a:moveTo>
                  <a:pt x="10631566" y="522825"/>
                </a:moveTo>
                <a:lnTo>
                  <a:pt x="10683382" y="412153"/>
                </a:lnTo>
                <a:lnTo>
                  <a:pt x="10520707" y="412153"/>
                </a:lnTo>
                <a:lnTo>
                  <a:pt x="10486578" y="487512"/>
                </a:lnTo>
                <a:cubicBezTo>
                  <a:pt x="10475181" y="511428"/>
                  <a:pt x="10469139" y="537555"/>
                  <a:pt x="10468890" y="564054"/>
                </a:cubicBezTo>
                <a:cubicBezTo>
                  <a:pt x="10468890" y="647634"/>
                  <a:pt x="10533662" y="706489"/>
                  <a:pt x="10626708" y="706489"/>
                </a:cubicBezTo>
                <a:lnTo>
                  <a:pt x="10762042" y="706489"/>
                </a:lnTo>
                <a:cubicBezTo>
                  <a:pt x="10882679" y="705597"/>
                  <a:pt x="10990922" y="632198"/>
                  <a:pt x="11036386" y="520458"/>
                </a:cubicBezTo>
                <a:lnTo>
                  <a:pt x="11245959" y="73038"/>
                </a:lnTo>
                <a:lnTo>
                  <a:pt x="11356630" y="183710"/>
                </a:lnTo>
                <a:lnTo>
                  <a:pt x="11304813" y="294382"/>
                </a:lnTo>
                <a:lnTo>
                  <a:pt x="11467302" y="294382"/>
                </a:lnTo>
                <a:lnTo>
                  <a:pt x="11501431" y="219085"/>
                </a:lnTo>
                <a:cubicBezTo>
                  <a:pt x="11512829" y="195169"/>
                  <a:pt x="11518870" y="169042"/>
                  <a:pt x="11519119" y="142543"/>
                </a:cubicBezTo>
                <a:cubicBezTo>
                  <a:pt x="11519119" y="58963"/>
                  <a:pt x="11454348" y="46"/>
                  <a:pt x="11361363" y="46"/>
                </a:cubicBezTo>
                <a:lnTo>
                  <a:pt x="11225967" y="46"/>
                </a:lnTo>
                <a:cubicBezTo>
                  <a:pt x="11107012" y="46"/>
                  <a:pt x="11006990" y="67184"/>
                  <a:pt x="10951934" y="186077"/>
                </a:cubicBezTo>
                <a:lnTo>
                  <a:pt x="10742362" y="633497"/>
                </a:lnTo>
                <a:close/>
                <a:moveTo>
                  <a:pt x="11360243" y="522825"/>
                </a:moveTo>
                <a:lnTo>
                  <a:pt x="11412059" y="412153"/>
                </a:lnTo>
                <a:lnTo>
                  <a:pt x="11249571" y="412153"/>
                </a:lnTo>
                <a:lnTo>
                  <a:pt x="11215442" y="487512"/>
                </a:lnTo>
                <a:cubicBezTo>
                  <a:pt x="11204044" y="511428"/>
                  <a:pt x="11198003" y="537555"/>
                  <a:pt x="11197754" y="564054"/>
                </a:cubicBezTo>
                <a:cubicBezTo>
                  <a:pt x="11197754" y="647634"/>
                  <a:pt x="11262525" y="706489"/>
                  <a:pt x="11355509" y="706489"/>
                </a:cubicBezTo>
                <a:lnTo>
                  <a:pt x="11490906" y="706489"/>
                </a:lnTo>
                <a:cubicBezTo>
                  <a:pt x="11611480" y="705496"/>
                  <a:pt x="11719723" y="632132"/>
                  <a:pt x="11765250" y="520458"/>
                </a:cubicBezTo>
                <a:lnTo>
                  <a:pt x="11974822" y="73038"/>
                </a:lnTo>
                <a:lnTo>
                  <a:pt x="12085494" y="183710"/>
                </a:lnTo>
                <a:lnTo>
                  <a:pt x="12033677" y="294382"/>
                </a:lnTo>
                <a:lnTo>
                  <a:pt x="12196166" y="294382"/>
                </a:lnTo>
                <a:lnTo>
                  <a:pt x="12230295" y="219085"/>
                </a:lnTo>
                <a:cubicBezTo>
                  <a:pt x="12241693" y="195166"/>
                  <a:pt x="12247734" y="169038"/>
                  <a:pt x="12247921" y="142543"/>
                </a:cubicBezTo>
                <a:cubicBezTo>
                  <a:pt x="12247921" y="58963"/>
                  <a:pt x="12183212" y="46"/>
                  <a:pt x="12090165" y="46"/>
                </a:cubicBezTo>
                <a:lnTo>
                  <a:pt x="11954768" y="46"/>
                </a:lnTo>
                <a:cubicBezTo>
                  <a:pt x="11835876" y="46"/>
                  <a:pt x="11735791" y="67184"/>
                  <a:pt x="11680736" y="186077"/>
                </a:cubicBezTo>
                <a:lnTo>
                  <a:pt x="11471163" y="633497"/>
                </a:lnTo>
                <a:close/>
                <a:moveTo>
                  <a:pt x="12088920" y="522825"/>
                </a:moveTo>
                <a:lnTo>
                  <a:pt x="12140736" y="412153"/>
                </a:lnTo>
                <a:lnTo>
                  <a:pt x="11978248" y="412153"/>
                </a:lnTo>
                <a:lnTo>
                  <a:pt x="11944118" y="487512"/>
                </a:lnTo>
                <a:cubicBezTo>
                  <a:pt x="11932970" y="511514"/>
                  <a:pt x="11926929" y="537589"/>
                  <a:pt x="11926493" y="564054"/>
                </a:cubicBezTo>
                <a:cubicBezTo>
                  <a:pt x="11926493" y="644084"/>
                  <a:pt x="11986531" y="706489"/>
                  <a:pt x="12084249" y="706489"/>
                </a:cubicBezTo>
                <a:lnTo>
                  <a:pt x="12219645" y="706489"/>
                </a:lnTo>
                <a:cubicBezTo>
                  <a:pt x="12382570" y="706120"/>
                  <a:pt x="12514292" y="573765"/>
                  <a:pt x="12513919" y="410864"/>
                </a:cubicBezTo>
                <a:cubicBezTo>
                  <a:pt x="12513732" y="324179"/>
                  <a:pt x="12475429" y="241970"/>
                  <a:pt x="12409163" y="186077"/>
                </a:cubicBezTo>
                <a:lnTo>
                  <a:pt x="12199591" y="633497"/>
                </a:lnTo>
                <a:close/>
                <a:moveTo>
                  <a:pt x="104800" y="520458"/>
                </a:moveTo>
                <a:lnTo>
                  <a:pt x="314372" y="73038"/>
                </a:lnTo>
                <a:lnTo>
                  <a:pt x="425044" y="183710"/>
                </a:lnTo>
                <a:lnTo>
                  <a:pt x="373289" y="294382"/>
                </a:lnTo>
                <a:lnTo>
                  <a:pt x="535716" y="294382"/>
                </a:lnTo>
                <a:lnTo>
                  <a:pt x="569907" y="219085"/>
                </a:lnTo>
                <a:cubicBezTo>
                  <a:pt x="581060" y="195080"/>
                  <a:pt x="587064" y="169008"/>
                  <a:pt x="587533" y="142543"/>
                </a:cubicBezTo>
                <a:cubicBezTo>
                  <a:pt x="587533" y="62513"/>
                  <a:pt x="527246" y="233"/>
                  <a:pt x="429777" y="233"/>
                </a:cubicBezTo>
                <a:lnTo>
                  <a:pt x="294380" y="233"/>
                </a:lnTo>
                <a:cubicBezTo>
                  <a:pt x="131925" y="301"/>
                  <a:pt x="217" y="131926"/>
                  <a:pt x="45" y="294382"/>
                </a:cubicBezTo>
                <a:cubicBezTo>
                  <a:pt x="154" y="381449"/>
                  <a:pt x="38445" y="464087"/>
                  <a:pt x="104800" y="520458"/>
                </a:cubicBezTo>
                <a:close/>
                <a:moveTo>
                  <a:pt x="6259940" y="824198"/>
                </a:moveTo>
                <a:lnTo>
                  <a:pt x="6124481" y="824198"/>
                </a:lnTo>
                <a:cubicBezTo>
                  <a:pt x="6005588" y="824198"/>
                  <a:pt x="5905504" y="891336"/>
                  <a:pt x="5850449" y="1010229"/>
                </a:cubicBezTo>
                <a:lnTo>
                  <a:pt x="5640440" y="1457587"/>
                </a:lnTo>
                <a:lnTo>
                  <a:pt x="5529768" y="1346915"/>
                </a:lnTo>
                <a:lnTo>
                  <a:pt x="5581586" y="1236244"/>
                </a:lnTo>
                <a:lnTo>
                  <a:pt x="5419284" y="1236244"/>
                </a:lnTo>
                <a:lnTo>
                  <a:pt x="5385092" y="1311665"/>
                </a:lnTo>
                <a:cubicBezTo>
                  <a:pt x="5373676" y="1335562"/>
                  <a:pt x="5367641" y="1361663"/>
                  <a:pt x="5367404" y="1388145"/>
                </a:cubicBezTo>
                <a:cubicBezTo>
                  <a:pt x="5367404" y="1471787"/>
                  <a:pt x="5432176" y="1530641"/>
                  <a:pt x="5525160" y="1530641"/>
                </a:cubicBezTo>
                <a:lnTo>
                  <a:pt x="5660557" y="1530641"/>
                </a:lnTo>
                <a:cubicBezTo>
                  <a:pt x="5781075" y="1529626"/>
                  <a:pt x="5889162" y="1456248"/>
                  <a:pt x="5934589" y="1344611"/>
                </a:cubicBezTo>
                <a:lnTo>
                  <a:pt x="6144535" y="897066"/>
                </a:lnTo>
                <a:lnTo>
                  <a:pt x="6255207" y="1007738"/>
                </a:lnTo>
                <a:lnTo>
                  <a:pt x="6203390" y="1118410"/>
                </a:lnTo>
                <a:lnTo>
                  <a:pt x="6365879" y="1118410"/>
                </a:lnTo>
                <a:lnTo>
                  <a:pt x="6400257" y="1043237"/>
                </a:lnTo>
                <a:cubicBezTo>
                  <a:pt x="6411673" y="1019322"/>
                  <a:pt x="6417708" y="993195"/>
                  <a:pt x="6417945" y="966695"/>
                </a:cubicBezTo>
                <a:cubicBezTo>
                  <a:pt x="6417696" y="883115"/>
                  <a:pt x="6352925" y="824198"/>
                  <a:pt x="6259940" y="824198"/>
                </a:cubicBezTo>
                <a:close/>
                <a:moveTo>
                  <a:pt x="6988617" y="824198"/>
                </a:moveTo>
                <a:lnTo>
                  <a:pt x="6853220" y="824198"/>
                </a:lnTo>
                <a:cubicBezTo>
                  <a:pt x="6734328" y="824198"/>
                  <a:pt x="6634244" y="891336"/>
                  <a:pt x="6579188" y="1010229"/>
                </a:cubicBezTo>
                <a:lnTo>
                  <a:pt x="6369429" y="1457587"/>
                </a:lnTo>
                <a:lnTo>
                  <a:pt x="6258757" y="1346915"/>
                </a:lnTo>
                <a:lnTo>
                  <a:pt x="6310512" y="1236244"/>
                </a:lnTo>
                <a:lnTo>
                  <a:pt x="6148085" y="1236244"/>
                </a:lnTo>
                <a:lnTo>
                  <a:pt x="6113769" y="1311665"/>
                </a:lnTo>
                <a:cubicBezTo>
                  <a:pt x="6102372" y="1335562"/>
                  <a:pt x="6096355" y="1361669"/>
                  <a:pt x="6096144" y="1388145"/>
                </a:cubicBezTo>
                <a:cubicBezTo>
                  <a:pt x="6096144" y="1471787"/>
                  <a:pt x="6160915" y="1530641"/>
                  <a:pt x="6253899" y="1530641"/>
                </a:cubicBezTo>
                <a:lnTo>
                  <a:pt x="6389296" y="1530641"/>
                </a:lnTo>
                <a:cubicBezTo>
                  <a:pt x="6509808" y="1529527"/>
                  <a:pt x="6617802" y="1456179"/>
                  <a:pt x="6663328" y="1344611"/>
                </a:cubicBezTo>
                <a:lnTo>
                  <a:pt x="6873586" y="897066"/>
                </a:lnTo>
                <a:lnTo>
                  <a:pt x="6984258" y="1007738"/>
                </a:lnTo>
                <a:lnTo>
                  <a:pt x="6932503" y="1118410"/>
                </a:lnTo>
                <a:lnTo>
                  <a:pt x="7094930" y="1118410"/>
                </a:lnTo>
                <a:lnTo>
                  <a:pt x="7129121" y="1043113"/>
                </a:lnTo>
                <a:cubicBezTo>
                  <a:pt x="7140518" y="1019191"/>
                  <a:pt x="7146559" y="993065"/>
                  <a:pt x="7146746" y="966571"/>
                </a:cubicBezTo>
                <a:cubicBezTo>
                  <a:pt x="7146435" y="883115"/>
                  <a:pt x="7081726" y="824198"/>
                  <a:pt x="6988679" y="824198"/>
                </a:cubicBezTo>
                <a:close/>
                <a:moveTo>
                  <a:pt x="5531263" y="824198"/>
                </a:moveTo>
                <a:lnTo>
                  <a:pt x="5395742" y="824198"/>
                </a:lnTo>
                <a:cubicBezTo>
                  <a:pt x="5276849" y="824198"/>
                  <a:pt x="5176765" y="891336"/>
                  <a:pt x="5121398" y="1010229"/>
                </a:cubicBezTo>
                <a:lnTo>
                  <a:pt x="4911763" y="1457587"/>
                </a:lnTo>
                <a:lnTo>
                  <a:pt x="4801092" y="1346915"/>
                </a:lnTo>
                <a:lnTo>
                  <a:pt x="4852909" y="1236244"/>
                </a:lnTo>
                <a:lnTo>
                  <a:pt x="4690482" y="1236244"/>
                </a:lnTo>
                <a:lnTo>
                  <a:pt x="4656415" y="1311665"/>
                </a:lnTo>
                <a:cubicBezTo>
                  <a:pt x="4645018" y="1335562"/>
                  <a:pt x="4639001" y="1361669"/>
                  <a:pt x="4638790" y="1388145"/>
                </a:cubicBezTo>
                <a:cubicBezTo>
                  <a:pt x="4638790" y="1471787"/>
                  <a:pt x="4703499" y="1530641"/>
                  <a:pt x="4796545" y="1530641"/>
                </a:cubicBezTo>
                <a:lnTo>
                  <a:pt x="4931942" y="1530641"/>
                </a:lnTo>
                <a:cubicBezTo>
                  <a:pt x="5052460" y="1529626"/>
                  <a:pt x="5160547" y="1456248"/>
                  <a:pt x="5205974" y="1344611"/>
                </a:cubicBezTo>
                <a:lnTo>
                  <a:pt x="5415734" y="897066"/>
                </a:lnTo>
                <a:lnTo>
                  <a:pt x="5526406" y="1007738"/>
                </a:lnTo>
                <a:lnTo>
                  <a:pt x="5474651" y="1118410"/>
                </a:lnTo>
                <a:lnTo>
                  <a:pt x="5637077" y="1118410"/>
                </a:lnTo>
                <a:lnTo>
                  <a:pt x="5671580" y="1043237"/>
                </a:lnTo>
                <a:cubicBezTo>
                  <a:pt x="5682978" y="1019316"/>
                  <a:pt x="5688994" y="993189"/>
                  <a:pt x="5689206" y="966695"/>
                </a:cubicBezTo>
                <a:cubicBezTo>
                  <a:pt x="5688894" y="883115"/>
                  <a:pt x="5624123" y="824198"/>
                  <a:pt x="5531139" y="824198"/>
                </a:cubicBezTo>
                <a:close/>
                <a:moveTo>
                  <a:pt x="4802586" y="824198"/>
                </a:moveTo>
                <a:lnTo>
                  <a:pt x="4666940" y="824198"/>
                </a:lnTo>
                <a:cubicBezTo>
                  <a:pt x="4548048" y="824198"/>
                  <a:pt x="4447964" y="891336"/>
                  <a:pt x="4392908" y="1010229"/>
                </a:cubicBezTo>
                <a:lnTo>
                  <a:pt x="4183086" y="1457587"/>
                </a:lnTo>
                <a:lnTo>
                  <a:pt x="4072415" y="1346915"/>
                </a:lnTo>
                <a:lnTo>
                  <a:pt x="4124232" y="1236244"/>
                </a:lnTo>
                <a:lnTo>
                  <a:pt x="3961743" y="1236244"/>
                </a:lnTo>
                <a:lnTo>
                  <a:pt x="3927738" y="1311665"/>
                </a:lnTo>
                <a:cubicBezTo>
                  <a:pt x="3916322" y="1335562"/>
                  <a:pt x="3910287" y="1361663"/>
                  <a:pt x="3910050" y="1388145"/>
                </a:cubicBezTo>
                <a:cubicBezTo>
                  <a:pt x="3910050" y="1471787"/>
                  <a:pt x="3974822" y="1530641"/>
                  <a:pt x="4067806" y="1530641"/>
                </a:cubicBezTo>
                <a:lnTo>
                  <a:pt x="4203203" y="1530641"/>
                </a:lnTo>
                <a:cubicBezTo>
                  <a:pt x="4323690" y="1529527"/>
                  <a:pt x="4431727" y="1456179"/>
                  <a:pt x="4477235" y="1344611"/>
                </a:cubicBezTo>
                <a:lnTo>
                  <a:pt x="4686994" y="897066"/>
                </a:lnTo>
                <a:lnTo>
                  <a:pt x="4797666" y="1007738"/>
                </a:lnTo>
                <a:lnTo>
                  <a:pt x="4745849" y="1118410"/>
                </a:lnTo>
                <a:lnTo>
                  <a:pt x="4908338" y="1118410"/>
                </a:lnTo>
                <a:lnTo>
                  <a:pt x="4942467" y="1043113"/>
                </a:lnTo>
                <a:cubicBezTo>
                  <a:pt x="4953883" y="1019197"/>
                  <a:pt x="4959918" y="993071"/>
                  <a:pt x="4960155" y="966571"/>
                </a:cubicBezTo>
                <a:cubicBezTo>
                  <a:pt x="4960155" y="883115"/>
                  <a:pt x="4895384" y="824198"/>
                  <a:pt x="4802337" y="824198"/>
                </a:cubicBezTo>
                <a:close/>
                <a:moveTo>
                  <a:pt x="4073909" y="824198"/>
                </a:moveTo>
                <a:lnTo>
                  <a:pt x="3938201" y="824198"/>
                </a:lnTo>
                <a:cubicBezTo>
                  <a:pt x="3819246" y="824198"/>
                  <a:pt x="3719224" y="891336"/>
                  <a:pt x="3664169" y="1010229"/>
                </a:cubicBezTo>
                <a:lnTo>
                  <a:pt x="3454409" y="1457587"/>
                </a:lnTo>
                <a:lnTo>
                  <a:pt x="3343738" y="1346915"/>
                </a:lnTo>
                <a:lnTo>
                  <a:pt x="3395555" y="1236244"/>
                </a:lnTo>
                <a:lnTo>
                  <a:pt x="3232941" y="1236244"/>
                </a:lnTo>
                <a:lnTo>
                  <a:pt x="3199061" y="1311665"/>
                </a:lnTo>
                <a:cubicBezTo>
                  <a:pt x="3187645" y="1335562"/>
                  <a:pt x="3181610" y="1361663"/>
                  <a:pt x="3181374" y="1388145"/>
                </a:cubicBezTo>
                <a:cubicBezTo>
                  <a:pt x="3181374" y="1471787"/>
                  <a:pt x="3246145" y="1530641"/>
                  <a:pt x="3339191" y="1530641"/>
                </a:cubicBezTo>
                <a:lnTo>
                  <a:pt x="3474339" y="1530641"/>
                </a:lnTo>
                <a:cubicBezTo>
                  <a:pt x="3594857" y="1529626"/>
                  <a:pt x="3702944" y="1456248"/>
                  <a:pt x="3748371" y="1344611"/>
                </a:cubicBezTo>
                <a:lnTo>
                  <a:pt x="3958193" y="897066"/>
                </a:lnTo>
                <a:lnTo>
                  <a:pt x="4068865" y="1007738"/>
                </a:lnTo>
                <a:lnTo>
                  <a:pt x="4017048" y="1118410"/>
                </a:lnTo>
                <a:lnTo>
                  <a:pt x="4179536" y="1118410"/>
                </a:lnTo>
                <a:lnTo>
                  <a:pt x="4213666" y="1043113"/>
                </a:lnTo>
                <a:cubicBezTo>
                  <a:pt x="4225082" y="1019197"/>
                  <a:pt x="4231117" y="993071"/>
                  <a:pt x="4231354" y="966571"/>
                </a:cubicBezTo>
                <a:cubicBezTo>
                  <a:pt x="4231354" y="883115"/>
                  <a:pt x="4166582" y="824198"/>
                  <a:pt x="4073598" y="824198"/>
                </a:cubicBezTo>
                <a:close/>
                <a:moveTo>
                  <a:pt x="3345232" y="824198"/>
                </a:moveTo>
                <a:lnTo>
                  <a:pt x="3209400" y="824198"/>
                </a:lnTo>
                <a:cubicBezTo>
                  <a:pt x="3090507" y="824198"/>
                  <a:pt x="2990423" y="891336"/>
                  <a:pt x="2935367" y="1010229"/>
                </a:cubicBezTo>
                <a:lnTo>
                  <a:pt x="2725732" y="1457587"/>
                </a:lnTo>
                <a:lnTo>
                  <a:pt x="2614874" y="1346978"/>
                </a:lnTo>
                <a:lnTo>
                  <a:pt x="2666629" y="1236306"/>
                </a:lnTo>
                <a:lnTo>
                  <a:pt x="2504202" y="1236306"/>
                </a:lnTo>
                <a:lnTo>
                  <a:pt x="2470010" y="1311665"/>
                </a:lnTo>
                <a:cubicBezTo>
                  <a:pt x="2458613" y="1335562"/>
                  <a:pt x="2452597" y="1361669"/>
                  <a:pt x="2452385" y="1388145"/>
                </a:cubicBezTo>
                <a:cubicBezTo>
                  <a:pt x="2452385" y="1471787"/>
                  <a:pt x="2517157" y="1530641"/>
                  <a:pt x="2610141" y="1530641"/>
                </a:cubicBezTo>
                <a:lnTo>
                  <a:pt x="2745537" y="1530641"/>
                </a:lnTo>
                <a:cubicBezTo>
                  <a:pt x="2866137" y="1529651"/>
                  <a:pt x="2974330" y="1456285"/>
                  <a:pt x="3019881" y="1344611"/>
                </a:cubicBezTo>
                <a:lnTo>
                  <a:pt x="3229454" y="897066"/>
                </a:lnTo>
                <a:lnTo>
                  <a:pt x="3340125" y="1007738"/>
                </a:lnTo>
                <a:lnTo>
                  <a:pt x="3288308" y="1118410"/>
                </a:lnTo>
                <a:lnTo>
                  <a:pt x="3450797" y="1118410"/>
                </a:lnTo>
                <a:lnTo>
                  <a:pt x="3484927" y="1043113"/>
                </a:lnTo>
                <a:cubicBezTo>
                  <a:pt x="3496324" y="1019191"/>
                  <a:pt x="3502340" y="993065"/>
                  <a:pt x="3502552" y="966571"/>
                </a:cubicBezTo>
                <a:cubicBezTo>
                  <a:pt x="3502552" y="883115"/>
                  <a:pt x="3437843" y="824198"/>
                  <a:pt x="3344796" y="824198"/>
                </a:cubicBezTo>
                <a:close/>
                <a:moveTo>
                  <a:pt x="2616555" y="824198"/>
                </a:moveTo>
                <a:lnTo>
                  <a:pt x="2480660" y="824198"/>
                </a:lnTo>
                <a:cubicBezTo>
                  <a:pt x="2361705" y="824198"/>
                  <a:pt x="2261621" y="891336"/>
                  <a:pt x="2206628" y="1010229"/>
                </a:cubicBezTo>
                <a:lnTo>
                  <a:pt x="1997055" y="1457587"/>
                </a:lnTo>
                <a:lnTo>
                  <a:pt x="1886384" y="1346915"/>
                </a:lnTo>
                <a:lnTo>
                  <a:pt x="1938201" y="1236244"/>
                </a:lnTo>
                <a:lnTo>
                  <a:pt x="1775401" y="1236244"/>
                </a:lnTo>
                <a:lnTo>
                  <a:pt x="1741271" y="1311602"/>
                </a:lnTo>
                <a:cubicBezTo>
                  <a:pt x="1729855" y="1335499"/>
                  <a:pt x="1723820" y="1361601"/>
                  <a:pt x="1723584" y="1388082"/>
                </a:cubicBezTo>
                <a:cubicBezTo>
                  <a:pt x="1723584" y="1471725"/>
                  <a:pt x="1788355" y="1530579"/>
                  <a:pt x="1881339" y="1530579"/>
                </a:cubicBezTo>
                <a:lnTo>
                  <a:pt x="2016736" y="1530579"/>
                </a:lnTo>
                <a:cubicBezTo>
                  <a:pt x="2137254" y="1529564"/>
                  <a:pt x="2245341" y="1456186"/>
                  <a:pt x="2290768" y="1344549"/>
                </a:cubicBezTo>
                <a:lnTo>
                  <a:pt x="2500652" y="897066"/>
                </a:lnTo>
                <a:lnTo>
                  <a:pt x="2611324" y="1007738"/>
                </a:lnTo>
                <a:lnTo>
                  <a:pt x="2559507" y="1118410"/>
                </a:lnTo>
                <a:lnTo>
                  <a:pt x="2721996" y="1118410"/>
                </a:lnTo>
                <a:lnTo>
                  <a:pt x="2756125" y="1043113"/>
                </a:lnTo>
                <a:cubicBezTo>
                  <a:pt x="2767541" y="1019197"/>
                  <a:pt x="2773576" y="993071"/>
                  <a:pt x="2773813" y="966571"/>
                </a:cubicBezTo>
                <a:cubicBezTo>
                  <a:pt x="2773813" y="883115"/>
                  <a:pt x="2709041" y="824198"/>
                  <a:pt x="2616057" y="824198"/>
                </a:cubicBezTo>
                <a:close/>
                <a:moveTo>
                  <a:pt x="1887879" y="824198"/>
                </a:moveTo>
                <a:lnTo>
                  <a:pt x="1751859" y="824198"/>
                </a:lnTo>
                <a:cubicBezTo>
                  <a:pt x="1632966" y="824198"/>
                  <a:pt x="1532882" y="891336"/>
                  <a:pt x="1477826" y="1010229"/>
                </a:cubicBezTo>
                <a:lnTo>
                  <a:pt x="1267943" y="1457587"/>
                </a:lnTo>
                <a:lnTo>
                  <a:pt x="1157271" y="1346915"/>
                </a:lnTo>
                <a:lnTo>
                  <a:pt x="1209088" y="1236244"/>
                </a:lnTo>
                <a:lnTo>
                  <a:pt x="1046599" y="1236244"/>
                </a:lnTo>
                <a:lnTo>
                  <a:pt x="1012470" y="1311602"/>
                </a:lnTo>
                <a:cubicBezTo>
                  <a:pt x="1001072" y="1335499"/>
                  <a:pt x="995056" y="1361607"/>
                  <a:pt x="994844" y="1388082"/>
                </a:cubicBezTo>
                <a:cubicBezTo>
                  <a:pt x="994844" y="1471725"/>
                  <a:pt x="1059553" y="1530579"/>
                  <a:pt x="1152600" y="1530579"/>
                </a:cubicBezTo>
                <a:lnTo>
                  <a:pt x="1287997" y="1530579"/>
                </a:lnTo>
                <a:cubicBezTo>
                  <a:pt x="1408515" y="1529564"/>
                  <a:pt x="1516602" y="1456186"/>
                  <a:pt x="1562029" y="1344549"/>
                </a:cubicBezTo>
                <a:lnTo>
                  <a:pt x="1771851" y="897066"/>
                </a:lnTo>
                <a:lnTo>
                  <a:pt x="1882522" y="1007738"/>
                </a:lnTo>
                <a:lnTo>
                  <a:pt x="1830705" y="1118410"/>
                </a:lnTo>
                <a:lnTo>
                  <a:pt x="1993194" y="1118410"/>
                </a:lnTo>
                <a:lnTo>
                  <a:pt x="2027324" y="1043113"/>
                </a:lnTo>
                <a:cubicBezTo>
                  <a:pt x="2038764" y="1019204"/>
                  <a:pt x="2044806" y="993071"/>
                  <a:pt x="2045011" y="966571"/>
                </a:cubicBezTo>
                <a:cubicBezTo>
                  <a:pt x="2045011" y="883115"/>
                  <a:pt x="1980240" y="824198"/>
                  <a:pt x="1887256" y="824198"/>
                </a:cubicBezTo>
                <a:close/>
                <a:moveTo>
                  <a:pt x="318420" y="1236306"/>
                </a:moveTo>
                <a:lnTo>
                  <a:pt x="283730" y="1311665"/>
                </a:lnTo>
                <a:cubicBezTo>
                  <a:pt x="272316" y="1335562"/>
                  <a:pt x="266279" y="1361663"/>
                  <a:pt x="266043" y="1388145"/>
                </a:cubicBezTo>
                <a:cubicBezTo>
                  <a:pt x="266043" y="1471787"/>
                  <a:pt x="330814" y="1530641"/>
                  <a:pt x="423798" y="1530641"/>
                </a:cubicBezTo>
                <a:lnTo>
                  <a:pt x="559195" y="1530641"/>
                </a:lnTo>
                <a:cubicBezTo>
                  <a:pt x="679797" y="1529651"/>
                  <a:pt x="787989" y="1456285"/>
                  <a:pt x="833539" y="1344611"/>
                </a:cubicBezTo>
                <a:lnTo>
                  <a:pt x="1043111" y="897066"/>
                </a:lnTo>
                <a:lnTo>
                  <a:pt x="1153783" y="1007738"/>
                </a:lnTo>
                <a:lnTo>
                  <a:pt x="1101966" y="1118410"/>
                </a:lnTo>
                <a:lnTo>
                  <a:pt x="1264455" y="1118410"/>
                </a:lnTo>
                <a:lnTo>
                  <a:pt x="1298584" y="1043113"/>
                </a:lnTo>
                <a:cubicBezTo>
                  <a:pt x="1310000" y="1019197"/>
                  <a:pt x="1316035" y="993071"/>
                  <a:pt x="1316272" y="966571"/>
                </a:cubicBezTo>
                <a:cubicBezTo>
                  <a:pt x="1316272" y="882991"/>
                  <a:pt x="1251501" y="824074"/>
                  <a:pt x="1158454" y="824074"/>
                </a:cubicBezTo>
                <a:lnTo>
                  <a:pt x="1023057" y="824074"/>
                </a:lnTo>
                <a:cubicBezTo>
                  <a:pt x="904165" y="824074"/>
                  <a:pt x="804080" y="891212"/>
                  <a:pt x="749025" y="1010104"/>
                </a:cubicBezTo>
                <a:lnTo>
                  <a:pt x="539203" y="1457587"/>
                </a:lnTo>
                <a:lnTo>
                  <a:pt x="428532" y="1346978"/>
                </a:lnTo>
                <a:lnTo>
                  <a:pt x="480349" y="1236306"/>
                </a:lnTo>
                <a:close/>
                <a:moveTo>
                  <a:pt x="7717481" y="824198"/>
                </a:moveTo>
                <a:lnTo>
                  <a:pt x="7582084" y="824198"/>
                </a:lnTo>
                <a:cubicBezTo>
                  <a:pt x="7463129" y="824198"/>
                  <a:pt x="7363107" y="891336"/>
                  <a:pt x="7308052" y="1010229"/>
                </a:cubicBezTo>
                <a:lnTo>
                  <a:pt x="7098168" y="1457587"/>
                </a:lnTo>
                <a:lnTo>
                  <a:pt x="6987496" y="1346915"/>
                </a:lnTo>
                <a:lnTo>
                  <a:pt x="7039313" y="1236244"/>
                </a:lnTo>
                <a:lnTo>
                  <a:pt x="6876825" y="1236244"/>
                </a:lnTo>
                <a:lnTo>
                  <a:pt x="6842695" y="1311602"/>
                </a:lnTo>
                <a:cubicBezTo>
                  <a:pt x="6831297" y="1335499"/>
                  <a:pt x="6825256" y="1361601"/>
                  <a:pt x="6825007" y="1388082"/>
                </a:cubicBezTo>
                <a:cubicBezTo>
                  <a:pt x="6825007" y="1471725"/>
                  <a:pt x="6889779" y="1530579"/>
                  <a:pt x="6982825" y="1530579"/>
                </a:cubicBezTo>
                <a:lnTo>
                  <a:pt x="7118222" y="1530579"/>
                </a:lnTo>
                <a:cubicBezTo>
                  <a:pt x="7238734" y="1529564"/>
                  <a:pt x="7346852" y="1456186"/>
                  <a:pt x="7392255" y="1344549"/>
                </a:cubicBezTo>
                <a:lnTo>
                  <a:pt x="7602263" y="897066"/>
                </a:lnTo>
                <a:lnTo>
                  <a:pt x="7712935" y="1007738"/>
                </a:lnTo>
                <a:lnTo>
                  <a:pt x="7661117" y="1118410"/>
                </a:lnTo>
                <a:lnTo>
                  <a:pt x="7823606" y="1118410"/>
                </a:lnTo>
                <a:lnTo>
                  <a:pt x="7857736" y="1043113"/>
                </a:lnTo>
                <a:cubicBezTo>
                  <a:pt x="7869133" y="1019197"/>
                  <a:pt x="7875174" y="993071"/>
                  <a:pt x="7875423" y="966571"/>
                </a:cubicBezTo>
                <a:cubicBezTo>
                  <a:pt x="7875236" y="883115"/>
                  <a:pt x="7810465" y="824198"/>
                  <a:pt x="7717481" y="824198"/>
                </a:cubicBezTo>
                <a:close/>
                <a:moveTo>
                  <a:pt x="8446158" y="824198"/>
                </a:moveTo>
                <a:lnTo>
                  <a:pt x="8310761" y="824198"/>
                </a:lnTo>
                <a:cubicBezTo>
                  <a:pt x="8191869" y="824198"/>
                  <a:pt x="8091784" y="891336"/>
                  <a:pt x="8036729" y="1010229"/>
                </a:cubicBezTo>
                <a:lnTo>
                  <a:pt x="7826969" y="1457587"/>
                </a:lnTo>
                <a:lnTo>
                  <a:pt x="7716298" y="1346915"/>
                </a:lnTo>
                <a:lnTo>
                  <a:pt x="7768115" y="1236244"/>
                </a:lnTo>
                <a:lnTo>
                  <a:pt x="7605626" y="1236244"/>
                </a:lnTo>
                <a:lnTo>
                  <a:pt x="7571497" y="1311602"/>
                </a:lnTo>
                <a:cubicBezTo>
                  <a:pt x="7560099" y="1335499"/>
                  <a:pt x="7554058" y="1361601"/>
                  <a:pt x="7553809" y="1388082"/>
                </a:cubicBezTo>
                <a:cubicBezTo>
                  <a:pt x="7553809" y="1471725"/>
                  <a:pt x="7618580" y="1530579"/>
                  <a:pt x="7711565" y="1530579"/>
                </a:cubicBezTo>
                <a:lnTo>
                  <a:pt x="7846962" y="1530579"/>
                </a:lnTo>
                <a:cubicBezTo>
                  <a:pt x="7967473" y="1529464"/>
                  <a:pt x="8075467" y="1456117"/>
                  <a:pt x="8120994" y="1344549"/>
                </a:cubicBezTo>
                <a:lnTo>
                  <a:pt x="8330940" y="897066"/>
                </a:lnTo>
                <a:lnTo>
                  <a:pt x="8441611" y="1007738"/>
                </a:lnTo>
                <a:lnTo>
                  <a:pt x="8389794" y="1118410"/>
                </a:lnTo>
                <a:lnTo>
                  <a:pt x="8552283" y="1118410"/>
                </a:lnTo>
                <a:lnTo>
                  <a:pt x="8586413" y="1043113"/>
                </a:lnTo>
                <a:cubicBezTo>
                  <a:pt x="8597810" y="1019191"/>
                  <a:pt x="8603850" y="993065"/>
                  <a:pt x="8604038" y="966571"/>
                </a:cubicBezTo>
                <a:cubicBezTo>
                  <a:pt x="8603975" y="883115"/>
                  <a:pt x="8539266" y="824198"/>
                  <a:pt x="8446220" y="824198"/>
                </a:cubicBezTo>
                <a:close/>
                <a:moveTo>
                  <a:pt x="9174835" y="824198"/>
                </a:moveTo>
                <a:lnTo>
                  <a:pt x="9039438" y="824198"/>
                </a:lnTo>
                <a:cubicBezTo>
                  <a:pt x="8920545" y="824198"/>
                  <a:pt x="8820461" y="891336"/>
                  <a:pt x="8765405" y="1010229"/>
                </a:cubicBezTo>
                <a:lnTo>
                  <a:pt x="8555708" y="1457587"/>
                </a:lnTo>
                <a:lnTo>
                  <a:pt x="8445036" y="1346915"/>
                </a:lnTo>
                <a:lnTo>
                  <a:pt x="8496854" y="1236244"/>
                </a:lnTo>
                <a:lnTo>
                  <a:pt x="8334365" y="1236244"/>
                </a:lnTo>
                <a:lnTo>
                  <a:pt x="8300235" y="1311602"/>
                </a:lnTo>
                <a:cubicBezTo>
                  <a:pt x="8288838" y="1335499"/>
                  <a:pt x="8282797" y="1361607"/>
                  <a:pt x="8282610" y="1388082"/>
                </a:cubicBezTo>
                <a:cubicBezTo>
                  <a:pt x="8282610" y="1471725"/>
                  <a:pt x="8347319" y="1530579"/>
                  <a:pt x="8440365" y="1530579"/>
                </a:cubicBezTo>
                <a:lnTo>
                  <a:pt x="8575763" y="1530579"/>
                </a:lnTo>
                <a:cubicBezTo>
                  <a:pt x="8696275" y="1529564"/>
                  <a:pt x="8804393" y="1456186"/>
                  <a:pt x="8849795" y="1344549"/>
                </a:cubicBezTo>
                <a:lnTo>
                  <a:pt x="9059616" y="897066"/>
                </a:lnTo>
                <a:lnTo>
                  <a:pt x="9170288" y="1007738"/>
                </a:lnTo>
                <a:lnTo>
                  <a:pt x="9118471" y="1118410"/>
                </a:lnTo>
                <a:lnTo>
                  <a:pt x="9280960" y="1118410"/>
                </a:lnTo>
                <a:lnTo>
                  <a:pt x="9315152" y="1043113"/>
                </a:lnTo>
                <a:cubicBezTo>
                  <a:pt x="9326549" y="1019191"/>
                  <a:pt x="9332590" y="993065"/>
                  <a:pt x="9332777" y="966571"/>
                </a:cubicBezTo>
                <a:cubicBezTo>
                  <a:pt x="9332777" y="883115"/>
                  <a:pt x="9268005" y="824198"/>
                  <a:pt x="9175022" y="824198"/>
                </a:cubicBezTo>
                <a:close/>
                <a:moveTo>
                  <a:pt x="9903512" y="824198"/>
                </a:moveTo>
                <a:lnTo>
                  <a:pt x="9768115" y="824198"/>
                </a:lnTo>
                <a:cubicBezTo>
                  <a:pt x="9649160" y="824198"/>
                  <a:pt x="9549075" y="891336"/>
                  <a:pt x="9494082" y="1010229"/>
                </a:cubicBezTo>
                <a:lnTo>
                  <a:pt x="9284510" y="1457587"/>
                </a:lnTo>
                <a:lnTo>
                  <a:pt x="9173838" y="1346915"/>
                </a:lnTo>
                <a:lnTo>
                  <a:pt x="9225655" y="1236244"/>
                </a:lnTo>
                <a:lnTo>
                  <a:pt x="9063166" y="1236244"/>
                </a:lnTo>
                <a:lnTo>
                  <a:pt x="9029037" y="1311602"/>
                </a:lnTo>
                <a:cubicBezTo>
                  <a:pt x="9017640" y="1335499"/>
                  <a:pt x="9011599" y="1361601"/>
                  <a:pt x="9011349" y="1388082"/>
                </a:cubicBezTo>
                <a:cubicBezTo>
                  <a:pt x="9011349" y="1471725"/>
                  <a:pt x="9076121" y="1530579"/>
                  <a:pt x="9169105" y="1530579"/>
                </a:cubicBezTo>
                <a:lnTo>
                  <a:pt x="9304501" y="1530579"/>
                </a:lnTo>
                <a:cubicBezTo>
                  <a:pt x="9425014" y="1529564"/>
                  <a:pt x="9533132" y="1456186"/>
                  <a:pt x="9578534" y="1344549"/>
                </a:cubicBezTo>
                <a:lnTo>
                  <a:pt x="9788293" y="897066"/>
                </a:lnTo>
                <a:lnTo>
                  <a:pt x="9898965" y="1007738"/>
                </a:lnTo>
                <a:lnTo>
                  <a:pt x="9847148" y="1118410"/>
                </a:lnTo>
                <a:lnTo>
                  <a:pt x="10009637" y="1118410"/>
                </a:lnTo>
                <a:lnTo>
                  <a:pt x="10043766" y="1043113"/>
                </a:lnTo>
                <a:cubicBezTo>
                  <a:pt x="10055163" y="1019197"/>
                  <a:pt x="10061204" y="993071"/>
                  <a:pt x="10061454" y="966571"/>
                </a:cubicBezTo>
                <a:cubicBezTo>
                  <a:pt x="10061578" y="883115"/>
                  <a:pt x="9996807" y="824198"/>
                  <a:pt x="9903823" y="824198"/>
                </a:cubicBezTo>
                <a:close/>
                <a:moveTo>
                  <a:pt x="10632188" y="824198"/>
                </a:moveTo>
                <a:lnTo>
                  <a:pt x="10496792" y="824198"/>
                </a:lnTo>
                <a:cubicBezTo>
                  <a:pt x="10377899" y="824198"/>
                  <a:pt x="10277815" y="891336"/>
                  <a:pt x="10222759" y="1010229"/>
                </a:cubicBezTo>
                <a:lnTo>
                  <a:pt x="10013311" y="1457587"/>
                </a:lnTo>
                <a:lnTo>
                  <a:pt x="9902640" y="1346915"/>
                </a:lnTo>
                <a:lnTo>
                  <a:pt x="9954395" y="1236244"/>
                </a:lnTo>
                <a:lnTo>
                  <a:pt x="9791968" y="1236244"/>
                </a:lnTo>
                <a:lnTo>
                  <a:pt x="9757776" y="1311602"/>
                </a:lnTo>
                <a:cubicBezTo>
                  <a:pt x="9746379" y="1335499"/>
                  <a:pt x="9740338" y="1361607"/>
                  <a:pt x="9740151" y="1388082"/>
                </a:cubicBezTo>
                <a:cubicBezTo>
                  <a:pt x="9740151" y="1471725"/>
                  <a:pt x="9804922" y="1530579"/>
                  <a:pt x="9897906" y="1530579"/>
                </a:cubicBezTo>
                <a:lnTo>
                  <a:pt x="10033303" y="1530579"/>
                </a:lnTo>
                <a:cubicBezTo>
                  <a:pt x="10153877" y="1529589"/>
                  <a:pt x="10262120" y="1456223"/>
                  <a:pt x="10307647" y="1344549"/>
                </a:cubicBezTo>
                <a:lnTo>
                  <a:pt x="10516970" y="897066"/>
                </a:lnTo>
                <a:lnTo>
                  <a:pt x="10627642" y="1007738"/>
                </a:lnTo>
                <a:lnTo>
                  <a:pt x="10575825" y="1118410"/>
                </a:lnTo>
                <a:lnTo>
                  <a:pt x="10738252" y="1118410"/>
                </a:lnTo>
                <a:lnTo>
                  <a:pt x="10772443" y="1043113"/>
                </a:lnTo>
                <a:cubicBezTo>
                  <a:pt x="10783840" y="1019191"/>
                  <a:pt x="10789881" y="993065"/>
                  <a:pt x="10790068" y="966571"/>
                </a:cubicBezTo>
                <a:cubicBezTo>
                  <a:pt x="10790318" y="883115"/>
                  <a:pt x="10725546" y="824198"/>
                  <a:pt x="10632563" y="824198"/>
                </a:cubicBezTo>
                <a:close/>
                <a:moveTo>
                  <a:pt x="11466742" y="1118534"/>
                </a:moveTo>
                <a:lnTo>
                  <a:pt x="11500871" y="1043237"/>
                </a:lnTo>
                <a:cubicBezTo>
                  <a:pt x="11512269" y="1019322"/>
                  <a:pt x="11518310" y="993195"/>
                  <a:pt x="11518558" y="966695"/>
                </a:cubicBezTo>
                <a:cubicBezTo>
                  <a:pt x="11518558" y="883115"/>
                  <a:pt x="11453788" y="824198"/>
                  <a:pt x="11360803" y="824198"/>
                </a:cubicBezTo>
                <a:lnTo>
                  <a:pt x="11225406" y="824198"/>
                </a:lnTo>
                <a:cubicBezTo>
                  <a:pt x="11106451" y="824198"/>
                  <a:pt x="11006429" y="891336"/>
                  <a:pt x="10951374" y="1010229"/>
                </a:cubicBezTo>
                <a:lnTo>
                  <a:pt x="10742051" y="1457587"/>
                </a:lnTo>
                <a:lnTo>
                  <a:pt x="10631379" y="1346915"/>
                </a:lnTo>
                <a:lnTo>
                  <a:pt x="10683195" y="1236244"/>
                </a:lnTo>
                <a:lnTo>
                  <a:pt x="10520707" y="1236244"/>
                </a:lnTo>
                <a:lnTo>
                  <a:pt x="10486578" y="1311602"/>
                </a:lnTo>
                <a:cubicBezTo>
                  <a:pt x="10475181" y="1335499"/>
                  <a:pt x="10469139" y="1361601"/>
                  <a:pt x="10468890" y="1388082"/>
                </a:cubicBezTo>
                <a:cubicBezTo>
                  <a:pt x="10468890" y="1471725"/>
                  <a:pt x="10533662" y="1530579"/>
                  <a:pt x="10626708" y="1530579"/>
                </a:cubicBezTo>
                <a:lnTo>
                  <a:pt x="10762042" y="1530579"/>
                </a:lnTo>
                <a:cubicBezTo>
                  <a:pt x="10882679" y="1529689"/>
                  <a:pt x="10990922" y="1456285"/>
                  <a:pt x="11036386" y="1344549"/>
                </a:cubicBezTo>
                <a:lnTo>
                  <a:pt x="11245959" y="897066"/>
                </a:lnTo>
                <a:lnTo>
                  <a:pt x="11356630" y="1007738"/>
                </a:lnTo>
                <a:lnTo>
                  <a:pt x="11304813" y="1118410"/>
                </a:lnTo>
                <a:close/>
                <a:moveTo>
                  <a:pt x="12195418" y="1118534"/>
                </a:moveTo>
                <a:lnTo>
                  <a:pt x="12229548" y="1043237"/>
                </a:lnTo>
                <a:cubicBezTo>
                  <a:pt x="12240946" y="1019316"/>
                  <a:pt x="12246987" y="993189"/>
                  <a:pt x="12247174" y="966695"/>
                </a:cubicBezTo>
                <a:cubicBezTo>
                  <a:pt x="12247174" y="883115"/>
                  <a:pt x="12182464" y="824198"/>
                  <a:pt x="12089418" y="824198"/>
                </a:cubicBezTo>
                <a:lnTo>
                  <a:pt x="11954021" y="824198"/>
                </a:lnTo>
                <a:cubicBezTo>
                  <a:pt x="11835128" y="824198"/>
                  <a:pt x="11735044" y="891336"/>
                  <a:pt x="11679988" y="1010229"/>
                </a:cubicBezTo>
                <a:lnTo>
                  <a:pt x="11470852" y="1457587"/>
                </a:lnTo>
                <a:lnTo>
                  <a:pt x="11360180" y="1346915"/>
                </a:lnTo>
                <a:lnTo>
                  <a:pt x="11411997" y="1236244"/>
                </a:lnTo>
                <a:lnTo>
                  <a:pt x="11249509" y="1236244"/>
                </a:lnTo>
                <a:lnTo>
                  <a:pt x="11215379" y="1311602"/>
                </a:lnTo>
                <a:cubicBezTo>
                  <a:pt x="11203982" y="1335499"/>
                  <a:pt x="11197940" y="1361601"/>
                  <a:pt x="11197692" y="1388082"/>
                </a:cubicBezTo>
                <a:cubicBezTo>
                  <a:pt x="11197692" y="1471725"/>
                  <a:pt x="11262463" y="1530579"/>
                  <a:pt x="11355447" y="1530579"/>
                </a:cubicBezTo>
                <a:lnTo>
                  <a:pt x="11490844" y="1530579"/>
                </a:lnTo>
                <a:cubicBezTo>
                  <a:pt x="11611418" y="1529589"/>
                  <a:pt x="11719661" y="1456223"/>
                  <a:pt x="11765188" y="1344549"/>
                </a:cubicBezTo>
                <a:lnTo>
                  <a:pt x="11974760" y="897066"/>
                </a:lnTo>
                <a:lnTo>
                  <a:pt x="12085432" y="1007738"/>
                </a:lnTo>
                <a:lnTo>
                  <a:pt x="12033615" y="1118410"/>
                </a:lnTo>
                <a:close/>
                <a:moveTo>
                  <a:pt x="12408478" y="1010229"/>
                </a:moveTo>
                <a:lnTo>
                  <a:pt x="12199591" y="1457587"/>
                </a:lnTo>
                <a:lnTo>
                  <a:pt x="12088920" y="1346915"/>
                </a:lnTo>
                <a:lnTo>
                  <a:pt x="12140736" y="1236244"/>
                </a:lnTo>
                <a:lnTo>
                  <a:pt x="11978248" y="1236244"/>
                </a:lnTo>
                <a:lnTo>
                  <a:pt x="11944118" y="1311602"/>
                </a:lnTo>
                <a:cubicBezTo>
                  <a:pt x="11932970" y="1335580"/>
                  <a:pt x="11926929" y="1361638"/>
                  <a:pt x="11926493" y="1388082"/>
                </a:cubicBezTo>
                <a:cubicBezTo>
                  <a:pt x="11926493" y="1468175"/>
                  <a:pt x="11986531" y="1530579"/>
                  <a:pt x="12084249" y="1530579"/>
                </a:cubicBezTo>
                <a:lnTo>
                  <a:pt x="12219645" y="1530579"/>
                </a:lnTo>
                <a:cubicBezTo>
                  <a:pt x="12382570" y="1530212"/>
                  <a:pt x="12514292" y="1397854"/>
                  <a:pt x="12513919" y="1234954"/>
                </a:cubicBezTo>
                <a:cubicBezTo>
                  <a:pt x="12513732" y="1148267"/>
                  <a:pt x="12475429" y="1066057"/>
                  <a:pt x="12409163" y="1010167"/>
                </a:cubicBezTo>
                <a:close/>
                <a:moveTo>
                  <a:pt x="104800" y="1344611"/>
                </a:moveTo>
                <a:lnTo>
                  <a:pt x="314372" y="897066"/>
                </a:lnTo>
                <a:lnTo>
                  <a:pt x="425044" y="1007738"/>
                </a:lnTo>
                <a:lnTo>
                  <a:pt x="373289" y="1118410"/>
                </a:lnTo>
                <a:lnTo>
                  <a:pt x="535716" y="1118410"/>
                </a:lnTo>
                <a:lnTo>
                  <a:pt x="569907" y="1043113"/>
                </a:lnTo>
                <a:cubicBezTo>
                  <a:pt x="581060" y="1019110"/>
                  <a:pt x="587064" y="993033"/>
                  <a:pt x="587533" y="966571"/>
                </a:cubicBezTo>
                <a:cubicBezTo>
                  <a:pt x="587533" y="886603"/>
                  <a:pt x="527246" y="824198"/>
                  <a:pt x="429777" y="824198"/>
                </a:cubicBezTo>
                <a:lnTo>
                  <a:pt x="294380" y="824198"/>
                </a:lnTo>
                <a:cubicBezTo>
                  <a:pt x="131852" y="824267"/>
                  <a:pt x="113" y="956008"/>
                  <a:pt x="45" y="1118534"/>
                </a:cubicBezTo>
                <a:cubicBezTo>
                  <a:pt x="154" y="1205602"/>
                  <a:pt x="38445" y="1288241"/>
                  <a:pt x="104800" y="1344611"/>
                </a:cubicBezTo>
                <a:close/>
                <a:moveTo>
                  <a:pt x="6259940" y="1648351"/>
                </a:moveTo>
                <a:lnTo>
                  <a:pt x="6124481" y="1648351"/>
                </a:lnTo>
                <a:cubicBezTo>
                  <a:pt x="6005588" y="1648351"/>
                  <a:pt x="5905504" y="1715489"/>
                  <a:pt x="5850449" y="1834381"/>
                </a:cubicBezTo>
                <a:lnTo>
                  <a:pt x="5640440" y="2281802"/>
                </a:lnTo>
                <a:lnTo>
                  <a:pt x="5529768" y="2171130"/>
                </a:lnTo>
                <a:lnTo>
                  <a:pt x="5581586" y="2060458"/>
                </a:lnTo>
                <a:lnTo>
                  <a:pt x="5419284" y="2060458"/>
                </a:lnTo>
                <a:lnTo>
                  <a:pt x="5385092" y="2135755"/>
                </a:lnTo>
                <a:cubicBezTo>
                  <a:pt x="5373676" y="2159670"/>
                  <a:pt x="5367641" y="2185797"/>
                  <a:pt x="5367404" y="2212297"/>
                </a:cubicBezTo>
                <a:cubicBezTo>
                  <a:pt x="5367404" y="2295877"/>
                  <a:pt x="5432176" y="2354794"/>
                  <a:pt x="5525160" y="2354794"/>
                </a:cubicBezTo>
                <a:lnTo>
                  <a:pt x="5660557" y="2354794"/>
                </a:lnTo>
                <a:cubicBezTo>
                  <a:pt x="5781075" y="2353779"/>
                  <a:pt x="5889162" y="2280400"/>
                  <a:pt x="5934589" y="2168763"/>
                </a:cubicBezTo>
                <a:lnTo>
                  <a:pt x="6144162" y="1721343"/>
                </a:lnTo>
                <a:lnTo>
                  <a:pt x="6254833" y="1832015"/>
                </a:lnTo>
                <a:lnTo>
                  <a:pt x="6203016" y="1942687"/>
                </a:lnTo>
                <a:lnTo>
                  <a:pt x="6365505" y="1942687"/>
                </a:lnTo>
                <a:lnTo>
                  <a:pt x="6399635" y="1867328"/>
                </a:lnTo>
                <a:cubicBezTo>
                  <a:pt x="6411044" y="1843431"/>
                  <a:pt x="6417079" y="1817329"/>
                  <a:pt x="6417322" y="1790848"/>
                </a:cubicBezTo>
                <a:cubicBezTo>
                  <a:pt x="6417696" y="1707206"/>
                  <a:pt x="6352925" y="1648351"/>
                  <a:pt x="6259940" y="1648351"/>
                </a:cubicBezTo>
                <a:close/>
                <a:moveTo>
                  <a:pt x="6988617" y="1648351"/>
                </a:moveTo>
                <a:lnTo>
                  <a:pt x="6853220" y="1648351"/>
                </a:lnTo>
                <a:cubicBezTo>
                  <a:pt x="6734328" y="1648351"/>
                  <a:pt x="6634244" y="1715489"/>
                  <a:pt x="6579188" y="1834381"/>
                </a:cubicBezTo>
                <a:lnTo>
                  <a:pt x="6369616" y="2281802"/>
                </a:lnTo>
                <a:lnTo>
                  <a:pt x="6258944" y="2171130"/>
                </a:lnTo>
                <a:lnTo>
                  <a:pt x="6310699" y="2060458"/>
                </a:lnTo>
                <a:lnTo>
                  <a:pt x="6148085" y="2060458"/>
                </a:lnTo>
                <a:lnTo>
                  <a:pt x="6113769" y="2135755"/>
                </a:lnTo>
                <a:cubicBezTo>
                  <a:pt x="6102372" y="2159677"/>
                  <a:pt x="6096355" y="2185803"/>
                  <a:pt x="6096144" y="2212297"/>
                </a:cubicBezTo>
                <a:cubicBezTo>
                  <a:pt x="6096144" y="2295877"/>
                  <a:pt x="6160915" y="2354794"/>
                  <a:pt x="6253899" y="2354794"/>
                </a:cubicBezTo>
                <a:lnTo>
                  <a:pt x="6389296" y="2354794"/>
                </a:lnTo>
                <a:cubicBezTo>
                  <a:pt x="6509808" y="2353679"/>
                  <a:pt x="6617802" y="2280332"/>
                  <a:pt x="6663328" y="2168763"/>
                </a:cubicBezTo>
                <a:lnTo>
                  <a:pt x="6873586" y="1721343"/>
                </a:lnTo>
                <a:lnTo>
                  <a:pt x="6984258" y="1832015"/>
                </a:lnTo>
                <a:lnTo>
                  <a:pt x="6932503" y="1942687"/>
                </a:lnTo>
                <a:lnTo>
                  <a:pt x="7094930" y="1942687"/>
                </a:lnTo>
                <a:lnTo>
                  <a:pt x="7129121" y="1867328"/>
                </a:lnTo>
                <a:cubicBezTo>
                  <a:pt x="7140518" y="1843424"/>
                  <a:pt x="7146497" y="1817323"/>
                  <a:pt x="7146746" y="1790848"/>
                </a:cubicBezTo>
                <a:cubicBezTo>
                  <a:pt x="7146435" y="1707206"/>
                  <a:pt x="7081726" y="1648351"/>
                  <a:pt x="6988679" y="1648351"/>
                </a:cubicBezTo>
                <a:close/>
                <a:moveTo>
                  <a:pt x="5531263" y="1648351"/>
                </a:moveTo>
                <a:lnTo>
                  <a:pt x="5395742" y="1648351"/>
                </a:lnTo>
                <a:cubicBezTo>
                  <a:pt x="5276849" y="1648351"/>
                  <a:pt x="5176765" y="1715489"/>
                  <a:pt x="5121398" y="1834381"/>
                </a:cubicBezTo>
                <a:lnTo>
                  <a:pt x="4911763" y="2281802"/>
                </a:lnTo>
                <a:lnTo>
                  <a:pt x="4801092" y="2171130"/>
                </a:lnTo>
                <a:lnTo>
                  <a:pt x="4852909" y="2060458"/>
                </a:lnTo>
                <a:lnTo>
                  <a:pt x="4690482" y="2060458"/>
                </a:lnTo>
                <a:lnTo>
                  <a:pt x="4656415" y="2135755"/>
                </a:lnTo>
                <a:cubicBezTo>
                  <a:pt x="4645018" y="2159677"/>
                  <a:pt x="4639001" y="2185803"/>
                  <a:pt x="4638790" y="2212297"/>
                </a:cubicBezTo>
                <a:cubicBezTo>
                  <a:pt x="4638790" y="2295877"/>
                  <a:pt x="4703499" y="2354794"/>
                  <a:pt x="4796545" y="2354794"/>
                </a:cubicBezTo>
                <a:lnTo>
                  <a:pt x="4931942" y="2354794"/>
                </a:lnTo>
                <a:cubicBezTo>
                  <a:pt x="5052460" y="2353779"/>
                  <a:pt x="5160547" y="2280400"/>
                  <a:pt x="5205974" y="2168763"/>
                </a:cubicBezTo>
                <a:lnTo>
                  <a:pt x="5415547" y="1721343"/>
                </a:lnTo>
                <a:lnTo>
                  <a:pt x="5526218" y="1832015"/>
                </a:lnTo>
                <a:lnTo>
                  <a:pt x="5474464" y="1942687"/>
                </a:lnTo>
                <a:lnTo>
                  <a:pt x="5636890" y="1942687"/>
                </a:lnTo>
                <a:lnTo>
                  <a:pt x="5671082" y="1867328"/>
                </a:lnTo>
                <a:cubicBezTo>
                  <a:pt x="5682473" y="1843424"/>
                  <a:pt x="5688490" y="1817323"/>
                  <a:pt x="5688707" y="1790848"/>
                </a:cubicBezTo>
                <a:cubicBezTo>
                  <a:pt x="5688894" y="1707206"/>
                  <a:pt x="5624123" y="1648351"/>
                  <a:pt x="5531139" y="1648351"/>
                </a:cubicBezTo>
                <a:close/>
                <a:moveTo>
                  <a:pt x="4802586" y="1648351"/>
                </a:moveTo>
                <a:lnTo>
                  <a:pt x="4666940" y="1648351"/>
                </a:lnTo>
                <a:cubicBezTo>
                  <a:pt x="4548048" y="1648351"/>
                  <a:pt x="4447964" y="1715489"/>
                  <a:pt x="4392908" y="1834381"/>
                </a:cubicBezTo>
                <a:lnTo>
                  <a:pt x="4183086" y="2281802"/>
                </a:lnTo>
                <a:lnTo>
                  <a:pt x="4072415" y="2171130"/>
                </a:lnTo>
                <a:lnTo>
                  <a:pt x="4124232" y="2060458"/>
                </a:lnTo>
                <a:lnTo>
                  <a:pt x="3961743" y="2060458"/>
                </a:lnTo>
                <a:lnTo>
                  <a:pt x="3927738" y="2135755"/>
                </a:lnTo>
                <a:cubicBezTo>
                  <a:pt x="3916322" y="2159670"/>
                  <a:pt x="3910287" y="2185797"/>
                  <a:pt x="3910050" y="2212297"/>
                </a:cubicBezTo>
                <a:cubicBezTo>
                  <a:pt x="3910050" y="2295877"/>
                  <a:pt x="3974822" y="2354794"/>
                  <a:pt x="4067806" y="2354794"/>
                </a:cubicBezTo>
                <a:lnTo>
                  <a:pt x="4203203" y="2354794"/>
                </a:lnTo>
                <a:cubicBezTo>
                  <a:pt x="4323690" y="2353679"/>
                  <a:pt x="4431727" y="2280332"/>
                  <a:pt x="4477235" y="2168763"/>
                </a:cubicBezTo>
                <a:lnTo>
                  <a:pt x="4686808" y="1721343"/>
                </a:lnTo>
                <a:lnTo>
                  <a:pt x="4797480" y="1832015"/>
                </a:lnTo>
                <a:lnTo>
                  <a:pt x="4745663" y="1942687"/>
                </a:lnTo>
                <a:lnTo>
                  <a:pt x="4908151" y="1942687"/>
                </a:lnTo>
                <a:lnTo>
                  <a:pt x="4942281" y="1867328"/>
                </a:lnTo>
                <a:cubicBezTo>
                  <a:pt x="4953690" y="1843431"/>
                  <a:pt x="4959725" y="1817329"/>
                  <a:pt x="4959968" y="1790848"/>
                </a:cubicBezTo>
                <a:cubicBezTo>
                  <a:pt x="4960155" y="1707206"/>
                  <a:pt x="4895384" y="1648351"/>
                  <a:pt x="4802337" y="1648351"/>
                </a:cubicBezTo>
                <a:close/>
                <a:moveTo>
                  <a:pt x="4073909" y="1648351"/>
                </a:moveTo>
                <a:lnTo>
                  <a:pt x="3938201" y="1648351"/>
                </a:lnTo>
                <a:cubicBezTo>
                  <a:pt x="3819246" y="1648351"/>
                  <a:pt x="3719224" y="1715489"/>
                  <a:pt x="3664169" y="1834381"/>
                </a:cubicBezTo>
                <a:lnTo>
                  <a:pt x="3454409" y="2281802"/>
                </a:lnTo>
                <a:lnTo>
                  <a:pt x="3343738" y="2171130"/>
                </a:lnTo>
                <a:lnTo>
                  <a:pt x="3395555" y="2060458"/>
                </a:lnTo>
                <a:lnTo>
                  <a:pt x="3232941" y="2060458"/>
                </a:lnTo>
                <a:lnTo>
                  <a:pt x="3199061" y="2135755"/>
                </a:lnTo>
                <a:cubicBezTo>
                  <a:pt x="3187645" y="2159670"/>
                  <a:pt x="3181610" y="2185797"/>
                  <a:pt x="3181374" y="2212297"/>
                </a:cubicBezTo>
                <a:cubicBezTo>
                  <a:pt x="3181374" y="2295877"/>
                  <a:pt x="3246145" y="2354794"/>
                  <a:pt x="3339191" y="2354794"/>
                </a:cubicBezTo>
                <a:lnTo>
                  <a:pt x="3474339" y="2354794"/>
                </a:lnTo>
                <a:cubicBezTo>
                  <a:pt x="3594857" y="2353779"/>
                  <a:pt x="3702944" y="2280400"/>
                  <a:pt x="3748371" y="2168763"/>
                </a:cubicBezTo>
                <a:lnTo>
                  <a:pt x="3957944" y="1721343"/>
                </a:lnTo>
                <a:lnTo>
                  <a:pt x="4068616" y="1832015"/>
                </a:lnTo>
                <a:lnTo>
                  <a:pt x="4016798" y="1942687"/>
                </a:lnTo>
                <a:lnTo>
                  <a:pt x="4179287" y="1942687"/>
                </a:lnTo>
                <a:lnTo>
                  <a:pt x="4213417" y="1867328"/>
                </a:lnTo>
                <a:cubicBezTo>
                  <a:pt x="4224827" y="1843431"/>
                  <a:pt x="4230862" y="1817329"/>
                  <a:pt x="4231105" y="1790848"/>
                </a:cubicBezTo>
                <a:cubicBezTo>
                  <a:pt x="4231354" y="1707206"/>
                  <a:pt x="4166582" y="1648351"/>
                  <a:pt x="4073598" y="1648351"/>
                </a:cubicBezTo>
                <a:close/>
                <a:moveTo>
                  <a:pt x="3345232" y="1648351"/>
                </a:moveTo>
                <a:lnTo>
                  <a:pt x="3209400" y="1648351"/>
                </a:lnTo>
                <a:cubicBezTo>
                  <a:pt x="3090507" y="1648351"/>
                  <a:pt x="2990423" y="1715489"/>
                  <a:pt x="2935367" y="1834381"/>
                </a:cubicBezTo>
                <a:lnTo>
                  <a:pt x="2725732" y="2281802"/>
                </a:lnTo>
                <a:lnTo>
                  <a:pt x="2614874" y="2171130"/>
                </a:lnTo>
                <a:lnTo>
                  <a:pt x="2666629" y="2060458"/>
                </a:lnTo>
                <a:lnTo>
                  <a:pt x="2504202" y="2060458"/>
                </a:lnTo>
                <a:lnTo>
                  <a:pt x="2470010" y="2135755"/>
                </a:lnTo>
                <a:cubicBezTo>
                  <a:pt x="2458613" y="2159677"/>
                  <a:pt x="2452597" y="2185803"/>
                  <a:pt x="2452385" y="2212297"/>
                </a:cubicBezTo>
                <a:cubicBezTo>
                  <a:pt x="2452385" y="2295877"/>
                  <a:pt x="2517157" y="2354794"/>
                  <a:pt x="2610141" y="2354794"/>
                </a:cubicBezTo>
                <a:lnTo>
                  <a:pt x="2745537" y="2354794"/>
                </a:lnTo>
                <a:cubicBezTo>
                  <a:pt x="2866137" y="2353804"/>
                  <a:pt x="2974330" y="2280438"/>
                  <a:pt x="3019881" y="2168763"/>
                </a:cubicBezTo>
                <a:lnTo>
                  <a:pt x="3229454" y="1721343"/>
                </a:lnTo>
                <a:lnTo>
                  <a:pt x="3340125" y="1832015"/>
                </a:lnTo>
                <a:lnTo>
                  <a:pt x="3288308" y="1942687"/>
                </a:lnTo>
                <a:lnTo>
                  <a:pt x="3450797" y="1942687"/>
                </a:lnTo>
                <a:lnTo>
                  <a:pt x="3484927" y="1867328"/>
                </a:lnTo>
                <a:cubicBezTo>
                  <a:pt x="3496318" y="1843424"/>
                  <a:pt x="3502334" y="1817323"/>
                  <a:pt x="3502552" y="1790848"/>
                </a:cubicBezTo>
                <a:cubicBezTo>
                  <a:pt x="3502552" y="1707206"/>
                  <a:pt x="3437843" y="1648351"/>
                  <a:pt x="3344796" y="1648351"/>
                </a:cubicBezTo>
                <a:close/>
                <a:moveTo>
                  <a:pt x="2616555" y="1648351"/>
                </a:moveTo>
                <a:lnTo>
                  <a:pt x="2480660" y="1648351"/>
                </a:lnTo>
                <a:cubicBezTo>
                  <a:pt x="2361705" y="1648351"/>
                  <a:pt x="2261621" y="1715489"/>
                  <a:pt x="2206628" y="1834381"/>
                </a:cubicBezTo>
                <a:lnTo>
                  <a:pt x="1997055" y="2281802"/>
                </a:lnTo>
                <a:lnTo>
                  <a:pt x="1886384" y="2171130"/>
                </a:lnTo>
                <a:lnTo>
                  <a:pt x="1938201" y="2060458"/>
                </a:lnTo>
                <a:lnTo>
                  <a:pt x="1775401" y="2060458"/>
                </a:lnTo>
                <a:lnTo>
                  <a:pt x="1741271" y="2135755"/>
                </a:lnTo>
                <a:cubicBezTo>
                  <a:pt x="1729855" y="2159670"/>
                  <a:pt x="1723820" y="2185797"/>
                  <a:pt x="1723584" y="2212297"/>
                </a:cubicBezTo>
                <a:cubicBezTo>
                  <a:pt x="1723584" y="2295877"/>
                  <a:pt x="1788355" y="2354794"/>
                  <a:pt x="1881339" y="2354794"/>
                </a:cubicBezTo>
                <a:lnTo>
                  <a:pt x="2016736" y="2354794"/>
                </a:lnTo>
                <a:cubicBezTo>
                  <a:pt x="2137254" y="2353779"/>
                  <a:pt x="2245341" y="2280400"/>
                  <a:pt x="2290768" y="2168763"/>
                </a:cubicBezTo>
                <a:lnTo>
                  <a:pt x="2500341" y="1721343"/>
                </a:lnTo>
                <a:lnTo>
                  <a:pt x="2611012" y="1832015"/>
                </a:lnTo>
                <a:lnTo>
                  <a:pt x="2559196" y="1942687"/>
                </a:lnTo>
                <a:lnTo>
                  <a:pt x="2721996" y="1942687"/>
                </a:lnTo>
                <a:lnTo>
                  <a:pt x="2756125" y="1867328"/>
                </a:lnTo>
                <a:cubicBezTo>
                  <a:pt x="2767535" y="1843431"/>
                  <a:pt x="2773570" y="1817329"/>
                  <a:pt x="2773813" y="1790848"/>
                </a:cubicBezTo>
                <a:cubicBezTo>
                  <a:pt x="2773813" y="1707206"/>
                  <a:pt x="2709041" y="1648351"/>
                  <a:pt x="2616057" y="1648351"/>
                </a:cubicBezTo>
                <a:close/>
                <a:moveTo>
                  <a:pt x="1047097" y="2060458"/>
                </a:moveTo>
                <a:lnTo>
                  <a:pt x="1012968" y="2135755"/>
                </a:lnTo>
                <a:cubicBezTo>
                  <a:pt x="1001571" y="2159677"/>
                  <a:pt x="995554" y="2185803"/>
                  <a:pt x="995343" y="2212297"/>
                </a:cubicBezTo>
                <a:cubicBezTo>
                  <a:pt x="995343" y="2295877"/>
                  <a:pt x="1060052" y="2354794"/>
                  <a:pt x="1153098" y="2354794"/>
                </a:cubicBezTo>
                <a:lnTo>
                  <a:pt x="1288495" y="2354794"/>
                </a:lnTo>
                <a:cubicBezTo>
                  <a:pt x="1409013" y="2353779"/>
                  <a:pt x="1517100" y="2280400"/>
                  <a:pt x="1562527" y="2168763"/>
                </a:cubicBezTo>
                <a:lnTo>
                  <a:pt x="1772100" y="1721343"/>
                </a:lnTo>
                <a:lnTo>
                  <a:pt x="1882771" y="1832015"/>
                </a:lnTo>
                <a:lnTo>
                  <a:pt x="1830955" y="1942687"/>
                </a:lnTo>
                <a:lnTo>
                  <a:pt x="1993443" y="1942687"/>
                </a:lnTo>
                <a:lnTo>
                  <a:pt x="2027573" y="1867328"/>
                </a:lnTo>
                <a:cubicBezTo>
                  <a:pt x="2039007" y="1843437"/>
                  <a:pt x="2045042" y="1817329"/>
                  <a:pt x="2045260" y="1790848"/>
                </a:cubicBezTo>
                <a:cubicBezTo>
                  <a:pt x="2045260" y="1707206"/>
                  <a:pt x="1980489" y="1648351"/>
                  <a:pt x="1887505" y="1648351"/>
                </a:cubicBezTo>
                <a:lnTo>
                  <a:pt x="1751859" y="1648351"/>
                </a:lnTo>
                <a:cubicBezTo>
                  <a:pt x="1632966" y="1648351"/>
                  <a:pt x="1532882" y="1715489"/>
                  <a:pt x="1477826" y="1834381"/>
                </a:cubicBezTo>
                <a:lnTo>
                  <a:pt x="1268254" y="2281802"/>
                </a:lnTo>
                <a:lnTo>
                  <a:pt x="1157582" y="2171130"/>
                </a:lnTo>
                <a:lnTo>
                  <a:pt x="1209399" y="2060458"/>
                </a:lnTo>
                <a:close/>
                <a:moveTo>
                  <a:pt x="318420" y="2060458"/>
                </a:moveTo>
                <a:lnTo>
                  <a:pt x="283730" y="2135755"/>
                </a:lnTo>
                <a:cubicBezTo>
                  <a:pt x="272315" y="2159670"/>
                  <a:pt x="266278" y="2185797"/>
                  <a:pt x="266043" y="2212297"/>
                </a:cubicBezTo>
                <a:cubicBezTo>
                  <a:pt x="266043" y="2295877"/>
                  <a:pt x="330814" y="2354794"/>
                  <a:pt x="423798" y="2354794"/>
                </a:cubicBezTo>
                <a:lnTo>
                  <a:pt x="559195" y="2354794"/>
                </a:lnTo>
                <a:cubicBezTo>
                  <a:pt x="679797" y="2353804"/>
                  <a:pt x="787989" y="2280438"/>
                  <a:pt x="833539" y="2168763"/>
                </a:cubicBezTo>
                <a:lnTo>
                  <a:pt x="1043111" y="1721343"/>
                </a:lnTo>
                <a:lnTo>
                  <a:pt x="1153783" y="1832015"/>
                </a:lnTo>
                <a:lnTo>
                  <a:pt x="1101966" y="1942687"/>
                </a:lnTo>
                <a:lnTo>
                  <a:pt x="1264455" y="1942687"/>
                </a:lnTo>
                <a:lnTo>
                  <a:pt x="1298584" y="1867328"/>
                </a:lnTo>
                <a:cubicBezTo>
                  <a:pt x="1309994" y="1843431"/>
                  <a:pt x="1316029" y="1817329"/>
                  <a:pt x="1316272" y="1790848"/>
                </a:cubicBezTo>
                <a:cubicBezTo>
                  <a:pt x="1316272" y="1707206"/>
                  <a:pt x="1251501" y="1648351"/>
                  <a:pt x="1158454" y="1648351"/>
                </a:cubicBezTo>
                <a:lnTo>
                  <a:pt x="1023057" y="1648351"/>
                </a:lnTo>
                <a:cubicBezTo>
                  <a:pt x="904165" y="1648351"/>
                  <a:pt x="804080" y="1715489"/>
                  <a:pt x="749025" y="1834381"/>
                </a:cubicBezTo>
                <a:lnTo>
                  <a:pt x="539203" y="2281802"/>
                </a:lnTo>
                <a:lnTo>
                  <a:pt x="428532" y="2171130"/>
                </a:lnTo>
                <a:lnTo>
                  <a:pt x="480349" y="2060458"/>
                </a:lnTo>
                <a:close/>
                <a:moveTo>
                  <a:pt x="7717481" y="1648351"/>
                </a:moveTo>
                <a:lnTo>
                  <a:pt x="7582084" y="1648351"/>
                </a:lnTo>
                <a:cubicBezTo>
                  <a:pt x="7463129" y="1648351"/>
                  <a:pt x="7363107" y="1715489"/>
                  <a:pt x="7308052" y="1834381"/>
                </a:cubicBezTo>
                <a:lnTo>
                  <a:pt x="7098479" y="2281802"/>
                </a:lnTo>
                <a:lnTo>
                  <a:pt x="6987807" y="2171130"/>
                </a:lnTo>
                <a:lnTo>
                  <a:pt x="7039625" y="2060458"/>
                </a:lnTo>
                <a:lnTo>
                  <a:pt x="6877136" y="2060458"/>
                </a:lnTo>
                <a:lnTo>
                  <a:pt x="6842446" y="2135755"/>
                </a:lnTo>
                <a:cubicBezTo>
                  <a:pt x="6831049" y="2159670"/>
                  <a:pt x="6825007" y="2185797"/>
                  <a:pt x="6824759" y="2212297"/>
                </a:cubicBezTo>
                <a:cubicBezTo>
                  <a:pt x="6824759" y="2295877"/>
                  <a:pt x="6889530" y="2354794"/>
                  <a:pt x="6982576" y="2354794"/>
                </a:cubicBezTo>
                <a:lnTo>
                  <a:pt x="7117973" y="2354794"/>
                </a:lnTo>
                <a:cubicBezTo>
                  <a:pt x="7238485" y="2353779"/>
                  <a:pt x="7346603" y="2280400"/>
                  <a:pt x="7392005" y="2168763"/>
                </a:cubicBezTo>
                <a:lnTo>
                  <a:pt x="7602263" y="1721343"/>
                </a:lnTo>
                <a:lnTo>
                  <a:pt x="7712935" y="1832015"/>
                </a:lnTo>
                <a:lnTo>
                  <a:pt x="7661117" y="1942687"/>
                </a:lnTo>
                <a:lnTo>
                  <a:pt x="7823606" y="1942687"/>
                </a:lnTo>
                <a:lnTo>
                  <a:pt x="7857736" y="1867328"/>
                </a:lnTo>
                <a:cubicBezTo>
                  <a:pt x="7869133" y="1843431"/>
                  <a:pt x="7875174" y="1817329"/>
                  <a:pt x="7875423" y="1790848"/>
                </a:cubicBezTo>
                <a:cubicBezTo>
                  <a:pt x="7875236" y="1707206"/>
                  <a:pt x="7810465" y="1648351"/>
                  <a:pt x="7717481" y="1648351"/>
                </a:cubicBezTo>
                <a:close/>
                <a:moveTo>
                  <a:pt x="8446158" y="1648351"/>
                </a:moveTo>
                <a:lnTo>
                  <a:pt x="8310761" y="1648351"/>
                </a:lnTo>
                <a:cubicBezTo>
                  <a:pt x="8191869" y="1648351"/>
                  <a:pt x="8091784" y="1715489"/>
                  <a:pt x="8036729" y="1834381"/>
                </a:cubicBezTo>
                <a:lnTo>
                  <a:pt x="7827156" y="2281802"/>
                </a:lnTo>
                <a:lnTo>
                  <a:pt x="7716484" y="2171130"/>
                </a:lnTo>
                <a:lnTo>
                  <a:pt x="7768302" y="2060458"/>
                </a:lnTo>
                <a:lnTo>
                  <a:pt x="7605812" y="2060458"/>
                </a:lnTo>
                <a:lnTo>
                  <a:pt x="7571683" y="2135755"/>
                </a:lnTo>
                <a:cubicBezTo>
                  <a:pt x="7560286" y="2159670"/>
                  <a:pt x="7554245" y="2185797"/>
                  <a:pt x="7553996" y="2212297"/>
                </a:cubicBezTo>
                <a:cubicBezTo>
                  <a:pt x="7553996" y="2295877"/>
                  <a:pt x="7618767" y="2354794"/>
                  <a:pt x="7711751" y="2354794"/>
                </a:cubicBezTo>
                <a:lnTo>
                  <a:pt x="7847148" y="2354794"/>
                </a:lnTo>
                <a:cubicBezTo>
                  <a:pt x="7967660" y="2353679"/>
                  <a:pt x="8075654" y="2280332"/>
                  <a:pt x="8121180" y="2168763"/>
                </a:cubicBezTo>
                <a:lnTo>
                  <a:pt x="8330940" y="1721343"/>
                </a:lnTo>
                <a:lnTo>
                  <a:pt x="8441611" y="1832015"/>
                </a:lnTo>
                <a:lnTo>
                  <a:pt x="8389794" y="1942687"/>
                </a:lnTo>
                <a:lnTo>
                  <a:pt x="8552283" y="1942687"/>
                </a:lnTo>
                <a:lnTo>
                  <a:pt x="8586413" y="1867328"/>
                </a:lnTo>
                <a:cubicBezTo>
                  <a:pt x="8597810" y="1843424"/>
                  <a:pt x="8603789" y="1817323"/>
                  <a:pt x="8604038" y="1790848"/>
                </a:cubicBezTo>
                <a:cubicBezTo>
                  <a:pt x="8603975" y="1707206"/>
                  <a:pt x="8539266" y="1648351"/>
                  <a:pt x="8446220" y="1648351"/>
                </a:cubicBezTo>
                <a:close/>
                <a:moveTo>
                  <a:pt x="9174835" y="1648351"/>
                </a:moveTo>
                <a:lnTo>
                  <a:pt x="9039438" y="1648351"/>
                </a:lnTo>
                <a:cubicBezTo>
                  <a:pt x="8920545" y="1648351"/>
                  <a:pt x="8820461" y="1715489"/>
                  <a:pt x="8765405" y="1834381"/>
                </a:cubicBezTo>
                <a:lnTo>
                  <a:pt x="8555833" y="2281802"/>
                </a:lnTo>
                <a:lnTo>
                  <a:pt x="8445161" y="2171130"/>
                </a:lnTo>
                <a:lnTo>
                  <a:pt x="8496978" y="2060458"/>
                </a:lnTo>
                <a:lnTo>
                  <a:pt x="8334489" y="2060458"/>
                </a:lnTo>
                <a:lnTo>
                  <a:pt x="8300360" y="2135755"/>
                </a:lnTo>
                <a:cubicBezTo>
                  <a:pt x="8288963" y="2159677"/>
                  <a:pt x="8282922" y="2185803"/>
                  <a:pt x="8282735" y="2212297"/>
                </a:cubicBezTo>
                <a:cubicBezTo>
                  <a:pt x="8282735" y="2295877"/>
                  <a:pt x="8347444" y="2354794"/>
                  <a:pt x="8440490" y="2354794"/>
                </a:cubicBezTo>
                <a:lnTo>
                  <a:pt x="8575887" y="2354794"/>
                </a:lnTo>
                <a:cubicBezTo>
                  <a:pt x="8696399" y="2353779"/>
                  <a:pt x="8804517" y="2280400"/>
                  <a:pt x="8849919" y="2168763"/>
                </a:cubicBezTo>
                <a:lnTo>
                  <a:pt x="9059616" y="1721343"/>
                </a:lnTo>
                <a:lnTo>
                  <a:pt x="9170288" y="1832015"/>
                </a:lnTo>
                <a:lnTo>
                  <a:pt x="9118471" y="1942687"/>
                </a:lnTo>
                <a:lnTo>
                  <a:pt x="9280960" y="1942687"/>
                </a:lnTo>
                <a:lnTo>
                  <a:pt x="9315152" y="1867328"/>
                </a:lnTo>
                <a:cubicBezTo>
                  <a:pt x="9326549" y="1843424"/>
                  <a:pt x="9332527" y="1817323"/>
                  <a:pt x="9332777" y="1790848"/>
                </a:cubicBezTo>
                <a:cubicBezTo>
                  <a:pt x="9332777" y="1707206"/>
                  <a:pt x="9268005" y="1648351"/>
                  <a:pt x="9175022" y="1648351"/>
                </a:cubicBezTo>
                <a:close/>
                <a:moveTo>
                  <a:pt x="9903512" y="1648351"/>
                </a:moveTo>
                <a:lnTo>
                  <a:pt x="9768115" y="1648351"/>
                </a:lnTo>
                <a:cubicBezTo>
                  <a:pt x="9649160" y="1648351"/>
                  <a:pt x="9549075" y="1715489"/>
                  <a:pt x="9494082" y="1834381"/>
                </a:cubicBezTo>
                <a:lnTo>
                  <a:pt x="9284510" y="2281802"/>
                </a:lnTo>
                <a:lnTo>
                  <a:pt x="9173838" y="2171130"/>
                </a:lnTo>
                <a:lnTo>
                  <a:pt x="9225655" y="2060458"/>
                </a:lnTo>
                <a:lnTo>
                  <a:pt x="9063166" y="2060458"/>
                </a:lnTo>
                <a:lnTo>
                  <a:pt x="9029037" y="2135755"/>
                </a:lnTo>
                <a:cubicBezTo>
                  <a:pt x="9017640" y="2159670"/>
                  <a:pt x="9011599" y="2185797"/>
                  <a:pt x="9011349" y="2212297"/>
                </a:cubicBezTo>
                <a:cubicBezTo>
                  <a:pt x="9011349" y="2295877"/>
                  <a:pt x="9076121" y="2354794"/>
                  <a:pt x="9169105" y="2354794"/>
                </a:cubicBezTo>
                <a:lnTo>
                  <a:pt x="9304501" y="2354794"/>
                </a:lnTo>
                <a:cubicBezTo>
                  <a:pt x="9425014" y="2353779"/>
                  <a:pt x="9533132" y="2280400"/>
                  <a:pt x="9578534" y="2168763"/>
                </a:cubicBezTo>
                <a:lnTo>
                  <a:pt x="9788293" y="1721343"/>
                </a:lnTo>
                <a:lnTo>
                  <a:pt x="9898965" y="1832015"/>
                </a:lnTo>
                <a:lnTo>
                  <a:pt x="9847148" y="1942687"/>
                </a:lnTo>
                <a:lnTo>
                  <a:pt x="10009637" y="1942687"/>
                </a:lnTo>
                <a:lnTo>
                  <a:pt x="10043766" y="1867328"/>
                </a:lnTo>
                <a:cubicBezTo>
                  <a:pt x="10055163" y="1843431"/>
                  <a:pt x="10061204" y="1817329"/>
                  <a:pt x="10061454" y="1790848"/>
                </a:cubicBezTo>
                <a:cubicBezTo>
                  <a:pt x="10061578" y="1707206"/>
                  <a:pt x="9996807" y="1648351"/>
                  <a:pt x="9903823" y="1648351"/>
                </a:cubicBezTo>
                <a:close/>
                <a:moveTo>
                  <a:pt x="10738065" y="1942687"/>
                </a:moveTo>
                <a:lnTo>
                  <a:pt x="10772256" y="1867328"/>
                </a:lnTo>
                <a:cubicBezTo>
                  <a:pt x="10783653" y="1843424"/>
                  <a:pt x="10789633" y="1817323"/>
                  <a:pt x="10789881" y="1790848"/>
                </a:cubicBezTo>
                <a:cubicBezTo>
                  <a:pt x="10789881" y="1707206"/>
                  <a:pt x="10725111" y="1648351"/>
                  <a:pt x="10632126" y="1648351"/>
                </a:cubicBezTo>
                <a:lnTo>
                  <a:pt x="10496729" y="1648351"/>
                </a:lnTo>
                <a:cubicBezTo>
                  <a:pt x="10377837" y="1648351"/>
                  <a:pt x="10277752" y="1715489"/>
                  <a:pt x="10222697" y="1834381"/>
                </a:cubicBezTo>
                <a:lnTo>
                  <a:pt x="10013124" y="2281802"/>
                </a:lnTo>
                <a:lnTo>
                  <a:pt x="9902452" y="2171130"/>
                </a:lnTo>
                <a:lnTo>
                  <a:pt x="9954208" y="2060458"/>
                </a:lnTo>
                <a:lnTo>
                  <a:pt x="9791781" y="2060458"/>
                </a:lnTo>
                <a:lnTo>
                  <a:pt x="9757589" y="2135755"/>
                </a:lnTo>
                <a:cubicBezTo>
                  <a:pt x="9746192" y="2159677"/>
                  <a:pt x="9740151" y="2185803"/>
                  <a:pt x="9739964" y="2212297"/>
                </a:cubicBezTo>
                <a:cubicBezTo>
                  <a:pt x="9739964" y="2295877"/>
                  <a:pt x="9804735" y="2354794"/>
                  <a:pt x="9897719" y="2354794"/>
                </a:cubicBezTo>
                <a:lnTo>
                  <a:pt x="10033117" y="2354794"/>
                </a:lnTo>
                <a:cubicBezTo>
                  <a:pt x="10153691" y="2353804"/>
                  <a:pt x="10261934" y="2280438"/>
                  <a:pt x="10307460" y="2168763"/>
                </a:cubicBezTo>
                <a:lnTo>
                  <a:pt x="10516970" y="1721343"/>
                </a:lnTo>
                <a:lnTo>
                  <a:pt x="10627642" y="1832015"/>
                </a:lnTo>
                <a:lnTo>
                  <a:pt x="10575825" y="1942687"/>
                </a:lnTo>
                <a:close/>
                <a:moveTo>
                  <a:pt x="11466742" y="1942687"/>
                </a:moveTo>
                <a:lnTo>
                  <a:pt x="11500871" y="1867328"/>
                </a:lnTo>
                <a:cubicBezTo>
                  <a:pt x="11512269" y="1843431"/>
                  <a:pt x="11518310" y="1817329"/>
                  <a:pt x="11518558" y="1790848"/>
                </a:cubicBezTo>
                <a:cubicBezTo>
                  <a:pt x="11518558" y="1707206"/>
                  <a:pt x="11453788" y="1648351"/>
                  <a:pt x="11360803" y="1648351"/>
                </a:cubicBezTo>
                <a:lnTo>
                  <a:pt x="11225406" y="1648351"/>
                </a:lnTo>
                <a:cubicBezTo>
                  <a:pt x="11106451" y="1648351"/>
                  <a:pt x="11006429" y="1715489"/>
                  <a:pt x="10951374" y="1834381"/>
                </a:cubicBezTo>
                <a:lnTo>
                  <a:pt x="10741801" y="2281802"/>
                </a:lnTo>
                <a:lnTo>
                  <a:pt x="10631129" y="2171130"/>
                </a:lnTo>
                <a:lnTo>
                  <a:pt x="10682947" y="2060458"/>
                </a:lnTo>
                <a:lnTo>
                  <a:pt x="10520707" y="2060458"/>
                </a:lnTo>
                <a:lnTo>
                  <a:pt x="10486578" y="2135755"/>
                </a:lnTo>
                <a:cubicBezTo>
                  <a:pt x="10475181" y="2159670"/>
                  <a:pt x="10469139" y="2185797"/>
                  <a:pt x="10468890" y="2212297"/>
                </a:cubicBezTo>
                <a:cubicBezTo>
                  <a:pt x="10468890" y="2295877"/>
                  <a:pt x="10533662" y="2354794"/>
                  <a:pt x="10626708" y="2354794"/>
                </a:cubicBezTo>
                <a:lnTo>
                  <a:pt x="10762042" y="2354794"/>
                </a:lnTo>
                <a:cubicBezTo>
                  <a:pt x="10882679" y="2353903"/>
                  <a:pt x="10990922" y="2280500"/>
                  <a:pt x="11036386" y="2168763"/>
                </a:cubicBezTo>
                <a:lnTo>
                  <a:pt x="11245959" y="1721343"/>
                </a:lnTo>
                <a:lnTo>
                  <a:pt x="11356630" y="1832015"/>
                </a:lnTo>
                <a:lnTo>
                  <a:pt x="11304813" y="1942687"/>
                </a:lnTo>
                <a:close/>
                <a:moveTo>
                  <a:pt x="12195418" y="1942687"/>
                </a:moveTo>
                <a:lnTo>
                  <a:pt x="12229548" y="1867328"/>
                </a:lnTo>
                <a:cubicBezTo>
                  <a:pt x="12240946" y="1843424"/>
                  <a:pt x="12246924" y="1817323"/>
                  <a:pt x="12247174" y="1790848"/>
                </a:cubicBezTo>
                <a:cubicBezTo>
                  <a:pt x="12247174" y="1707206"/>
                  <a:pt x="12182464" y="1648351"/>
                  <a:pt x="12089418" y="1648351"/>
                </a:cubicBezTo>
                <a:lnTo>
                  <a:pt x="11954021" y="1648351"/>
                </a:lnTo>
                <a:cubicBezTo>
                  <a:pt x="11835128" y="1648351"/>
                  <a:pt x="11735044" y="1715489"/>
                  <a:pt x="11679988" y="1834381"/>
                </a:cubicBezTo>
                <a:lnTo>
                  <a:pt x="11470416" y="2281802"/>
                </a:lnTo>
                <a:lnTo>
                  <a:pt x="11359744" y="2171130"/>
                </a:lnTo>
                <a:lnTo>
                  <a:pt x="11411561" y="2060458"/>
                </a:lnTo>
                <a:lnTo>
                  <a:pt x="11249073" y="2060458"/>
                </a:lnTo>
                <a:lnTo>
                  <a:pt x="11214943" y="2135755"/>
                </a:lnTo>
                <a:cubicBezTo>
                  <a:pt x="11203546" y="2159670"/>
                  <a:pt x="11197505" y="2185797"/>
                  <a:pt x="11197255" y="2212297"/>
                </a:cubicBezTo>
                <a:cubicBezTo>
                  <a:pt x="11197255" y="2295877"/>
                  <a:pt x="11262027" y="2354794"/>
                  <a:pt x="11355011" y="2354794"/>
                </a:cubicBezTo>
                <a:lnTo>
                  <a:pt x="11490408" y="2354794"/>
                </a:lnTo>
                <a:cubicBezTo>
                  <a:pt x="11610982" y="2353804"/>
                  <a:pt x="11719225" y="2280438"/>
                  <a:pt x="11764752" y="2168763"/>
                </a:cubicBezTo>
                <a:lnTo>
                  <a:pt x="11974324" y="1721343"/>
                </a:lnTo>
                <a:lnTo>
                  <a:pt x="12084996" y="1832015"/>
                </a:lnTo>
                <a:lnTo>
                  <a:pt x="12033179" y="1942687"/>
                </a:lnTo>
                <a:close/>
                <a:moveTo>
                  <a:pt x="12408478" y="1834381"/>
                </a:moveTo>
                <a:lnTo>
                  <a:pt x="12198907" y="2281802"/>
                </a:lnTo>
                <a:lnTo>
                  <a:pt x="12088235" y="2171130"/>
                </a:lnTo>
                <a:lnTo>
                  <a:pt x="12140051" y="2060458"/>
                </a:lnTo>
                <a:lnTo>
                  <a:pt x="11977563" y="2060458"/>
                </a:lnTo>
                <a:lnTo>
                  <a:pt x="11943433" y="2135755"/>
                </a:lnTo>
                <a:cubicBezTo>
                  <a:pt x="11932285" y="2159758"/>
                  <a:pt x="11926306" y="2185834"/>
                  <a:pt x="11925808" y="2212297"/>
                </a:cubicBezTo>
                <a:cubicBezTo>
                  <a:pt x="11925808" y="2292389"/>
                  <a:pt x="11985846" y="2354794"/>
                  <a:pt x="12083564" y="2354794"/>
                </a:cubicBezTo>
                <a:lnTo>
                  <a:pt x="12218961" y="2354794"/>
                </a:lnTo>
                <a:cubicBezTo>
                  <a:pt x="12381885" y="2354426"/>
                  <a:pt x="12513607" y="2222069"/>
                  <a:pt x="12513234" y="2059169"/>
                </a:cubicBezTo>
                <a:cubicBezTo>
                  <a:pt x="12513047" y="1972481"/>
                  <a:pt x="12474744" y="1890272"/>
                  <a:pt x="12408478" y="1834381"/>
                </a:cubicBezTo>
                <a:close/>
                <a:moveTo>
                  <a:pt x="104800" y="2168763"/>
                </a:moveTo>
                <a:lnTo>
                  <a:pt x="314372" y="1721343"/>
                </a:lnTo>
                <a:lnTo>
                  <a:pt x="425044" y="1832015"/>
                </a:lnTo>
                <a:lnTo>
                  <a:pt x="373289" y="1942687"/>
                </a:lnTo>
                <a:lnTo>
                  <a:pt x="535716" y="1942687"/>
                </a:lnTo>
                <a:lnTo>
                  <a:pt x="569907" y="1867328"/>
                </a:lnTo>
                <a:cubicBezTo>
                  <a:pt x="581060" y="1843344"/>
                  <a:pt x="587064" y="1817292"/>
                  <a:pt x="587533" y="1790848"/>
                </a:cubicBezTo>
                <a:cubicBezTo>
                  <a:pt x="587533" y="1710755"/>
                  <a:pt x="527495" y="1648351"/>
                  <a:pt x="429777" y="1648351"/>
                </a:cubicBezTo>
                <a:lnTo>
                  <a:pt x="294380" y="1648351"/>
                </a:lnTo>
                <a:cubicBezTo>
                  <a:pt x="131837" y="1648388"/>
                  <a:pt x="79" y="1780142"/>
                  <a:pt x="45" y="1942687"/>
                </a:cubicBezTo>
                <a:cubicBezTo>
                  <a:pt x="154" y="2029754"/>
                  <a:pt x="38445" y="2112394"/>
                  <a:pt x="104800" y="2168763"/>
                </a:cubicBezTo>
                <a:close/>
                <a:moveTo>
                  <a:pt x="6259940" y="2472752"/>
                </a:moveTo>
                <a:lnTo>
                  <a:pt x="6124481" y="2472752"/>
                </a:lnTo>
                <a:cubicBezTo>
                  <a:pt x="6005588" y="2472752"/>
                  <a:pt x="5905504" y="2539828"/>
                  <a:pt x="5850449" y="2658783"/>
                </a:cubicBezTo>
                <a:lnTo>
                  <a:pt x="5640440" y="3105892"/>
                </a:lnTo>
                <a:lnTo>
                  <a:pt x="5529768" y="2995220"/>
                </a:lnTo>
                <a:lnTo>
                  <a:pt x="5581586" y="2884548"/>
                </a:lnTo>
                <a:lnTo>
                  <a:pt x="5419284" y="2884548"/>
                </a:lnTo>
                <a:lnTo>
                  <a:pt x="5385092" y="2959907"/>
                </a:lnTo>
                <a:cubicBezTo>
                  <a:pt x="5373676" y="2983823"/>
                  <a:pt x="5367641" y="3009949"/>
                  <a:pt x="5367404" y="3036449"/>
                </a:cubicBezTo>
                <a:cubicBezTo>
                  <a:pt x="5367404" y="3120029"/>
                  <a:pt x="5432176" y="3178884"/>
                  <a:pt x="5525160" y="3178884"/>
                </a:cubicBezTo>
                <a:lnTo>
                  <a:pt x="5660557" y="3178884"/>
                </a:lnTo>
                <a:cubicBezTo>
                  <a:pt x="5781031" y="3177775"/>
                  <a:pt x="5889062" y="3104459"/>
                  <a:pt x="5934589" y="2992916"/>
                </a:cubicBezTo>
                <a:lnTo>
                  <a:pt x="6144162" y="2545495"/>
                </a:lnTo>
                <a:lnTo>
                  <a:pt x="6254833" y="2656167"/>
                </a:lnTo>
                <a:lnTo>
                  <a:pt x="6203016" y="2766839"/>
                </a:lnTo>
                <a:lnTo>
                  <a:pt x="6365505" y="2766839"/>
                </a:lnTo>
                <a:lnTo>
                  <a:pt x="6399635" y="2691480"/>
                </a:lnTo>
                <a:cubicBezTo>
                  <a:pt x="6411050" y="2667564"/>
                  <a:pt x="6417086" y="2641438"/>
                  <a:pt x="6417322" y="2614938"/>
                </a:cubicBezTo>
                <a:cubicBezTo>
                  <a:pt x="6417696" y="2531358"/>
                  <a:pt x="6352925" y="2472752"/>
                  <a:pt x="6259940" y="2472752"/>
                </a:cubicBezTo>
                <a:close/>
                <a:moveTo>
                  <a:pt x="6988617" y="2472752"/>
                </a:moveTo>
                <a:lnTo>
                  <a:pt x="6853220" y="2472752"/>
                </a:lnTo>
                <a:cubicBezTo>
                  <a:pt x="6734328" y="2472752"/>
                  <a:pt x="6634244" y="2539828"/>
                  <a:pt x="6579188" y="2658783"/>
                </a:cubicBezTo>
                <a:lnTo>
                  <a:pt x="6369616" y="3106141"/>
                </a:lnTo>
                <a:lnTo>
                  <a:pt x="6258944" y="2995469"/>
                </a:lnTo>
                <a:lnTo>
                  <a:pt x="6310699" y="2884797"/>
                </a:lnTo>
                <a:lnTo>
                  <a:pt x="6148085" y="2884797"/>
                </a:lnTo>
                <a:lnTo>
                  <a:pt x="6113769" y="2959907"/>
                </a:lnTo>
                <a:cubicBezTo>
                  <a:pt x="6102372" y="2983829"/>
                  <a:pt x="6096355" y="3009956"/>
                  <a:pt x="6096144" y="3036449"/>
                </a:cubicBezTo>
                <a:cubicBezTo>
                  <a:pt x="6096144" y="3120029"/>
                  <a:pt x="6160915" y="3178884"/>
                  <a:pt x="6253899" y="3178884"/>
                </a:cubicBezTo>
                <a:lnTo>
                  <a:pt x="6389296" y="3178884"/>
                </a:lnTo>
                <a:cubicBezTo>
                  <a:pt x="6509746" y="3177775"/>
                  <a:pt x="6617802" y="3104459"/>
                  <a:pt x="6663328" y="2992916"/>
                </a:cubicBezTo>
                <a:lnTo>
                  <a:pt x="6873586" y="2545495"/>
                </a:lnTo>
                <a:lnTo>
                  <a:pt x="6984258" y="2656167"/>
                </a:lnTo>
                <a:lnTo>
                  <a:pt x="6932503" y="2766839"/>
                </a:lnTo>
                <a:lnTo>
                  <a:pt x="7094930" y="2766839"/>
                </a:lnTo>
                <a:lnTo>
                  <a:pt x="7129121" y="2691480"/>
                </a:lnTo>
                <a:cubicBezTo>
                  <a:pt x="7140518" y="2667558"/>
                  <a:pt x="7146559" y="2641432"/>
                  <a:pt x="7146746" y="2614938"/>
                </a:cubicBezTo>
                <a:cubicBezTo>
                  <a:pt x="7146435" y="2531358"/>
                  <a:pt x="7081726" y="2472752"/>
                  <a:pt x="6988679" y="2472752"/>
                </a:cubicBezTo>
                <a:close/>
                <a:moveTo>
                  <a:pt x="5531263" y="2472752"/>
                </a:moveTo>
                <a:lnTo>
                  <a:pt x="5395742" y="2472752"/>
                </a:lnTo>
                <a:cubicBezTo>
                  <a:pt x="5276849" y="2472752"/>
                  <a:pt x="5176765" y="2539828"/>
                  <a:pt x="5121398" y="2658783"/>
                </a:cubicBezTo>
                <a:lnTo>
                  <a:pt x="4911763" y="3105892"/>
                </a:lnTo>
                <a:lnTo>
                  <a:pt x="4801092" y="2995220"/>
                </a:lnTo>
                <a:lnTo>
                  <a:pt x="4852909" y="2884548"/>
                </a:lnTo>
                <a:lnTo>
                  <a:pt x="4690482" y="2884548"/>
                </a:lnTo>
                <a:lnTo>
                  <a:pt x="4656415" y="2959907"/>
                </a:lnTo>
                <a:cubicBezTo>
                  <a:pt x="4645018" y="2983829"/>
                  <a:pt x="4639001" y="3009956"/>
                  <a:pt x="4638790" y="3036449"/>
                </a:cubicBezTo>
                <a:cubicBezTo>
                  <a:pt x="4638790" y="3120029"/>
                  <a:pt x="4703499" y="3178884"/>
                  <a:pt x="4796545" y="3178884"/>
                </a:cubicBezTo>
                <a:lnTo>
                  <a:pt x="4931942" y="3178884"/>
                </a:lnTo>
                <a:cubicBezTo>
                  <a:pt x="5052448" y="3177875"/>
                  <a:pt x="5160529" y="3104528"/>
                  <a:pt x="5205974" y="2992916"/>
                </a:cubicBezTo>
                <a:lnTo>
                  <a:pt x="5415547" y="2545495"/>
                </a:lnTo>
                <a:lnTo>
                  <a:pt x="5526218" y="2656167"/>
                </a:lnTo>
                <a:lnTo>
                  <a:pt x="5474464" y="2766839"/>
                </a:lnTo>
                <a:lnTo>
                  <a:pt x="5636890" y="2766839"/>
                </a:lnTo>
                <a:lnTo>
                  <a:pt x="5671082" y="2691480"/>
                </a:lnTo>
                <a:cubicBezTo>
                  <a:pt x="5682479" y="2667558"/>
                  <a:pt x="5688496" y="2641432"/>
                  <a:pt x="5688707" y="2614938"/>
                </a:cubicBezTo>
                <a:cubicBezTo>
                  <a:pt x="5688894" y="2531358"/>
                  <a:pt x="5624123" y="2472752"/>
                  <a:pt x="5531139" y="2472752"/>
                </a:cubicBezTo>
                <a:close/>
                <a:moveTo>
                  <a:pt x="4802586" y="2472752"/>
                </a:moveTo>
                <a:lnTo>
                  <a:pt x="4666940" y="2472752"/>
                </a:lnTo>
                <a:cubicBezTo>
                  <a:pt x="4548048" y="2472752"/>
                  <a:pt x="4447964" y="2539828"/>
                  <a:pt x="4392908" y="2658783"/>
                </a:cubicBezTo>
                <a:lnTo>
                  <a:pt x="4183086" y="3105892"/>
                </a:lnTo>
                <a:lnTo>
                  <a:pt x="4072415" y="2995220"/>
                </a:lnTo>
                <a:lnTo>
                  <a:pt x="4124232" y="2884548"/>
                </a:lnTo>
                <a:lnTo>
                  <a:pt x="3961743" y="2884548"/>
                </a:lnTo>
                <a:lnTo>
                  <a:pt x="3927738" y="2959907"/>
                </a:lnTo>
                <a:cubicBezTo>
                  <a:pt x="3916322" y="2983823"/>
                  <a:pt x="3910287" y="3009949"/>
                  <a:pt x="3910050" y="3036449"/>
                </a:cubicBezTo>
                <a:cubicBezTo>
                  <a:pt x="3910050" y="3120029"/>
                  <a:pt x="3974822" y="3178884"/>
                  <a:pt x="4067806" y="3178884"/>
                </a:cubicBezTo>
                <a:lnTo>
                  <a:pt x="4203203" y="3178884"/>
                </a:lnTo>
                <a:cubicBezTo>
                  <a:pt x="4323677" y="3177775"/>
                  <a:pt x="4431708" y="3104459"/>
                  <a:pt x="4477235" y="2992916"/>
                </a:cubicBezTo>
                <a:lnTo>
                  <a:pt x="4686808" y="2545495"/>
                </a:lnTo>
                <a:lnTo>
                  <a:pt x="4797480" y="2656167"/>
                </a:lnTo>
                <a:lnTo>
                  <a:pt x="4745663" y="2766839"/>
                </a:lnTo>
                <a:lnTo>
                  <a:pt x="4908151" y="2766839"/>
                </a:lnTo>
                <a:lnTo>
                  <a:pt x="4942281" y="2691480"/>
                </a:lnTo>
                <a:cubicBezTo>
                  <a:pt x="4953696" y="2667564"/>
                  <a:pt x="4959732" y="2641438"/>
                  <a:pt x="4959968" y="2614938"/>
                </a:cubicBezTo>
                <a:cubicBezTo>
                  <a:pt x="4960155" y="2531358"/>
                  <a:pt x="4895384" y="2472752"/>
                  <a:pt x="4802337" y="2472752"/>
                </a:cubicBezTo>
                <a:close/>
                <a:moveTo>
                  <a:pt x="4073909" y="2472752"/>
                </a:moveTo>
                <a:lnTo>
                  <a:pt x="3938201" y="2472752"/>
                </a:lnTo>
                <a:cubicBezTo>
                  <a:pt x="3819246" y="2472752"/>
                  <a:pt x="3719224" y="2539828"/>
                  <a:pt x="3664169" y="2658783"/>
                </a:cubicBezTo>
                <a:lnTo>
                  <a:pt x="3454409" y="3105892"/>
                </a:lnTo>
                <a:lnTo>
                  <a:pt x="3343738" y="2995220"/>
                </a:lnTo>
                <a:lnTo>
                  <a:pt x="3395555" y="2884548"/>
                </a:lnTo>
                <a:lnTo>
                  <a:pt x="3232941" y="2884548"/>
                </a:lnTo>
                <a:lnTo>
                  <a:pt x="3199061" y="2959907"/>
                </a:lnTo>
                <a:cubicBezTo>
                  <a:pt x="3187645" y="2983823"/>
                  <a:pt x="3181610" y="3009949"/>
                  <a:pt x="3181374" y="3036449"/>
                </a:cubicBezTo>
                <a:cubicBezTo>
                  <a:pt x="3181374" y="3120029"/>
                  <a:pt x="3246145" y="3178884"/>
                  <a:pt x="3339191" y="3178884"/>
                </a:cubicBezTo>
                <a:lnTo>
                  <a:pt x="3474339" y="3178884"/>
                </a:lnTo>
                <a:cubicBezTo>
                  <a:pt x="3594845" y="3177875"/>
                  <a:pt x="3702926" y="3104528"/>
                  <a:pt x="3748371" y="2992916"/>
                </a:cubicBezTo>
                <a:lnTo>
                  <a:pt x="3957944" y="2545495"/>
                </a:lnTo>
                <a:lnTo>
                  <a:pt x="4068616" y="2656167"/>
                </a:lnTo>
                <a:lnTo>
                  <a:pt x="4016798" y="2766839"/>
                </a:lnTo>
                <a:lnTo>
                  <a:pt x="4179287" y="2766839"/>
                </a:lnTo>
                <a:lnTo>
                  <a:pt x="4213417" y="2691480"/>
                </a:lnTo>
                <a:cubicBezTo>
                  <a:pt x="4224833" y="2667564"/>
                  <a:pt x="4230868" y="2641438"/>
                  <a:pt x="4231105" y="2614938"/>
                </a:cubicBezTo>
                <a:cubicBezTo>
                  <a:pt x="4231354" y="2531358"/>
                  <a:pt x="4166582" y="2472752"/>
                  <a:pt x="4073598" y="2472752"/>
                </a:cubicBezTo>
                <a:close/>
                <a:moveTo>
                  <a:pt x="3345232" y="2472752"/>
                </a:moveTo>
                <a:lnTo>
                  <a:pt x="3209400" y="2472752"/>
                </a:lnTo>
                <a:cubicBezTo>
                  <a:pt x="3090507" y="2472752"/>
                  <a:pt x="2990423" y="2539828"/>
                  <a:pt x="2935367" y="2658783"/>
                </a:cubicBezTo>
                <a:lnTo>
                  <a:pt x="2725732" y="3105892"/>
                </a:lnTo>
                <a:lnTo>
                  <a:pt x="2614874" y="2995220"/>
                </a:lnTo>
                <a:lnTo>
                  <a:pt x="2666629" y="2884548"/>
                </a:lnTo>
                <a:lnTo>
                  <a:pt x="2504202" y="2884548"/>
                </a:lnTo>
                <a:lnTo>
                  <a:pt x="2470010" y="2959907"/>
                </a:lnTo>
                <a:cubicBezTo>
                  <a:pt x="2458613" y="2983829"/>
                  <a:pt x="2452597" y="3009956"/>
                  <a:pt x="2452385" y="3036449"/>
                </a:cubicBezTo>
                <a:cubicBezTo>
                  <a:pt x="2452385" y="3120029"/>
                  <a:pt x="2517157" y="3178884"/>
                  <a:pt x="2610141" y="3178884"/>
                </a:cubicBezTo>
                <a:lnTo>
                  <a:pt x="2745537" y="3178884"/>
                </a:lnTo>
                <a:cubicBezTo>
                  <a:pt x="2866124" y="3177900"/>
                  <a:pt x="2974311" y="3104565"/>
                  <a:pt x="3019881" y="2992916"/>
                </a:cubicBezTo>
                <a:lnTo>
                  <a:pt x="3229454" y="2545495"/>
                </a:lnTo>
                <a:lnTo>
                  <a:pt x="3340125" y="2656167"/>
                </a:lnTo>
                <a:lnTo>
                  <a:pt x="3288308" y="2766839"/>
                </a:lnTo>
                <a:lnTo>
                  <a:pt x="3450797" y="2766839"/>
                </a:lnTo>
                <a:lnTo>
                  <a:pt x="3484927" y="2691480"/>
                </a:lnTo>
                <a:cubicBezTo>
                  <a:pt x="3496324" y="2667558"/>
                  <a:pt x="3502340" y="2641432"/>
                  <a:pt x="3502552" y="2614938"/>
                </a:cubicBezTo>
                <a:cubicBezTo>
                  <a:pt x="3502552" y="2531358"/>
                  <a:pt x="3437843" y="2472752"/>
                  <a:pt x="3344796" y="2472752"/>
                </a:cubicBezTo>
                <a:close/>
                <a:moveTo>
                  <a:pt x="1775774" y="2884797"/>
                </a:moveTo>
                <a:lnTo>
                  <a:pt x="1741645" y="2960156"/>
                </a:lnTo>
                <a:cubicBezTo>
                  <a:pt x="1730229" y="2984072"/>
                  <a:pt x="1724194" y="3010198"/>
                  <a:pt x="1723957" y="3036698"/>
                </a:cubicBezTo>
                <a:cubicBezTo>
                  <a:pt x="1723957" y="3120278"/>
                  <a:pt x="1788729" y="3179133"/>
                  <a:pt x="1881713" y="3179133"/>
                </a:cubicBezTo>
                <a:lnTo>
                  <a:pt x="2017110" y="3179133"/>
                </a:lnTo>
                <a:cubicBezTo>
                  <a:pt x="2137584" y="3178025"/>
                  <a:pt x="2245615" y="3104708"/>
                  <a:pt x="2291142" y="2993165"/>
                </a:cubicBezTo>
                <a:lnTo>
                  <a:pt x="2500715" y="2545745"/>
                </a:lnTo>
                <a:lnTo>
                  <a:pt x="2611386" y="2656416"/>
                </a:lnTo>
                <a:lnTo>
                  <a:pt x="2559569" y="2767088"/>
                </a:lnTo>
                <a:lnTo>
                  <a:pt x="2721996" y="2767088"/>
                </a:lnTo>
                <a:lnTo>
                  <a:pt x="2756125" y="2691729"/>
                </a:lnTo>
                <a:cubicBezTo>
                  <a:pt x="2767541" y="2667814"/>
                  <a:pt x="2773576" y="2641687"/>
                  <a:pt x="2773813" y="2615187"/>
                </a:cubicBezTo>
                <a:cubicBezTo>
                  <a:pt x="2773813" y="2531607"/>
                  <a:pt x="2709041" y="2472752"/>
                  <a:pt x="2616057" y="2472752"/>
                </a:cubicBezTo>
                <a:lnTo>
                  <a:pt x="2480660" y="2472752"/>
                </a:lnTo>
                <a:cubicBezTo>
                  <a:pt x="2361705" y="2472752"/>
                  <a:pt x="2261621" y="2539828"/>
                  <a:pt x="2206628" y="2658783"/>
                </a:cubicBezTo>
                <a:lnTo>
                  <a:pt x="1997055" y="3105892"/>
                </a:lnTo>
                <a:lnTo>
                  <a:pt x="1886384" y="2995220"/>
                </a:lnTo>
                <a:lnTo>
                  <a:pt x="1938201" y="2884548"/>
                </a:lnTo>
                <a:close/>
                <a:moveTo>
                  <a:pt x="1047097" y="2884797"/>
                </a:moveTo>
                <a:lnTo>
                  <a:pt x="1012968" y="2960156"/>
                </a:lnTo>
                <a:cubicBezTo>
                  <a:pt x="1001571" y="2984078"/>
                  <a:pt x="995554" y="3010205"/>
                  <a:pt x="995343" y="3036698"/>
                </a:cubicBezTo>
                <a:cubicBezTo>
                  <a:pt x="995343" y="3120278"/>
                  <a:pt x="1060052" y="3179133"/>
                  <a:pt x="1153098" y="3179133"/>
                </a:cubicBezTo>
                <a:lnTo>
                  <a:pt x="1288495" y="3179133"/>
                </a:lnTo>
                <a:cubicBezTo>
                  <a:pt x="1409001" y="3178124"/>
                  <a:pt x="1517082" y="3104777"/>
                  <a:pt x="1562527" y="2993165"/>
                </a:cubicBezTo>
                <a:lnTo>
                  <a:pt x="1772100" y="2545745"/>
                </a:lnTo>
                <a:lnTo>
                  <a:pt x="1882771" y="2656416"/>
                </a:lnTo>
                <a:lnTo>
                  <a:pt x="1830955" y="2767088"/>
                </a:lnTo>
                <a:lnTo>
                  <a:pt x="1993443" y="2767088"/>
                </a:lnTo>
                <a:lnTo>
                  <a:pt x="2027573" y="2691729"/>
                </a:lnTo>
                <a:cubicBezTo>
                  <a:pt x="2039014" y="2667820"/>
                  <a:pt x="2045055" y="2641687"/>
                  <a:pt x="2045260" y="2615187"/>
                </a:cubicBezTo>
                <a:cubicBezTo>
                  <a:pt x="2045260" y="2531607"/>
                  <a:pt x="1980489" y="2472752"/>
                  <a:pt x="1887505" y="2472752"/>
                </a:cubicBezTo>
                <a:lnTo>
                  <a:pt x="1751859" y="2472752"/>
                </a:lnTo>
                <a:cubicBezTo>
                  <a:pt x="1632966" y="2472752"/>
                  <a:pt x="1532882" y="2539828"/>
                  <a:pt x="1477826" y="2658783"/>
                </a:cubicBezTo>
                <a:lnTo>
                  <a:pt x="1268254" y="3106141"/>
                </a:lnTo>
                <a:lnTo>
                  <a:pt x="1157582" y="2995469"/>
                </a:lnTo>
                <a:lnTo>
                  <a:pt x="1209399" y="2884797"/>
                </a:lnTo>
                <a:close/>
                <a:moveTo>
                  <a:pt x="318420" y="2884797"/>
                </a:moveTo>
                <a:lnTo>
                  <a:pt x="283730" y="2959907"/>
                </a:lnTo>
                <a:cubicBezTo>
                  <a:pt x="272315" y="2983823"/>
                  <a:pt x="266278" y="3009949"/>
                  <a:pt x="266043" y="3036449"/>
                </a:cubicBezTo>
                <a:cubicBezTo>
                  <a:pt x="266043" y="3120029"/>
                  <a:pt x="330814" y="3178884"/>
                  <a:pt x="423798" y="3178884"/>
                </a:cubicBezTo>
                <a:lnTo>
                  <a:pt x="559195" y="3178884"/>
                </a:lnTo>
                <a:cubicBezTo>
                  <a:pt x="679781" y="3177900"/>
                  <a:pt x="787970" y="3104565"/>
                  <a:pt x="833539" y="2992916"/>
                </a:cubicBezTo>
                <a:lnTo>
                  <a:pt x="1043111" y="2545495"/>
                </a:lnTo>
                <a:lnTo>
                  <a:pt x="1153783" y="2656167"/>
                </a:lnTo>
                <a:lnTo>
                  <a:pt x="1101966" y="2766839"/>
                </a:lnTo>
                <a:lnTo>
                  <a:pt x="1264455" y="2766839"/>
                </a:lnTo>
                <a:lnTo>
                  <a:pt x="1298584" y="2691480"/>
                </a:lnTo>
                <a:cubicBezTo>
                  <a:pt x="1310000" y="2667564"/>
                  <a:pt x="1316035" y="2641438"/>
                  <a:pt x="1316272" y="2614938"/>
                </a:cubicBezTo>
                <a:cubicBezTo>
                  <a:pt x="1316272" y="2531358"/>
                  <a:pt x="1251501" y="2472503"/>
                  <a:pt x="1158454" y="2472503"/>
                </a:cubicBezTo>
                <a:lnTo>
                  <a:pt x="1023057" y="2472503"/>
                </a:lnTo>
                <a:cubicBezTo>
                  <a:pt x="904165" y="2472503"/>
                  <a:pt x="804080" y="2539579"/>
                  <a:pt x="749025" y="2658534"/>
                </a:cubicBezTo>
                <a:lnTo>
                  <a:pt x="539203" y="3105892"/>
                </a:lnTo>
                <a:lnTo>
                  <a:pt x="428532" y="2995220"/>
                </a:lnTo>
                <a:lnTo>
                  <a:pt x="480349" y="2884548"/>
                </a:lnTo>
                <a:close/>
                <a:moveTo>
                  <a:pt x="7717481" y="2472752"/>
                </a:moveTo>
                <a:lnTo>
                  <a:pt x="7582084" y="2472752"/>
                </a:lnTo>
                <a:cubicBezTo>
                  <a:pt x="7463129" y="2472752"/>
                  <a:pt x="7363107" y="2539828"/>
                  <a:pt x="7308052" y="2658783"/>
                </a:cubicBezTo>
                <a:lnTo>
                  <a:pt x="7098479" y="3106141"/>
                </a:lnTo>
                <a:lnTo>
                  <a:pt x="6987807" y="2995469"/>
                </a:lnTo>
                <a:lnTo>
                  <a:pt x="7039625" y="2884797"/>
                </a:lnTo>
                <a:lnTo>
                  <a:pt x="6877136" y="2884797"/>
                </a:lnTo>
                <a:lnTo>
                  <a:pt x="6843006" y="2960156"/>
                </a:lnTo>
                <a:cubicBezTo>
                  <a:pt x="6831609" y="2984072"/>
                  <a:pt x="6825568" y="3010198"/>
                  <a:pt x="6825319" y="3036698"/>
                </a:cubicBezTo>
                <a:cubicBezTo>
                  <a:pt x="6825319" y="3120278"/>
                  <a:pt x="6890090" y="3179133"/>
                  <a:pt x="6983136" y="3179133"/>
                </a:cubicBezTo>
                <a:lnTo>
                  <a:pt x="7118533" y="3179133"/>
                </a:lnTo>
                <a:cubicBezTo>
                  <a:pt x="7239046" y="3178124"/>
                  <a:pt x="7347102" y="3104777"/>
                  <a:pt x="7392566" y="2993165"/>
                </a:cubicBezTo>
                <a:lnTo>
                  <a:pt x="7602263" y="2545495"/>
                </a:lnTo>
                <a:lnTo>
                  <a:pt x="7712935" y="2656167"/>
                </a:lnTo>
                <a:lnTo>
                  <a:pt x="7661117" y="2766839"/>
                </a:lnTo>
                <a:lnTo>
                  <a:pt x="7823606" y="2766839"/>
                </a:lnTo>
                <a:lnTo>
                  <a:pt x="7857736" y="2691480"/>
                </a:lnTo>
                <a:cubicBezTo>
                  <a:pt x="7869133" y="2667564"/>
                  <a:pt x="7875174" y="2641438"/>
                  <a:pt x="7875423" y="2614938"/>
                </a:cubicBezTo>
                <a:cubicBezTo>
                  <a:pt x="7875236" y="2531358"/>
                  <a:pt x="7810465" y="2472752"/>
                  <a:pt x="7717481" y="2472752"/>
                </a:cubicBezTo>
                <a:close/>
                <a:moveTo>
                  <a:pt x="8446158" y="2472752"/>
                </a:moveTo>
                <a:lnTo>
                  <a:pt x="8310761" y="2472752"/>
                </a:lnTo>
                <a:cubicBezTo>
                  <a:pt x="8191869" y="2472752"/>
                  <a:pt x="8091784" y="2539828"/>
                  <a:pt x="8036729" y="2658783"/>
                </a:cubicBezTo>
                <a:lnTo>
                  <a:pt x="7827156" y="3106141"/>
                </a:lnTo>
                <a:lnTo>
                  <a:pt x="7716484" y="2995469"/>
                </a:lnTo>
                <a:lnTo>
                  <a:pt x="7768302" y="2884797"/>
                </a:lnTo>
                <a:lnTo>
                  <a:pt x="7605812" y="2884797"/>
                </a:lnTo>
                <a:lnTo>
                  <a:pt x="7571683" y="2960156"/>
                </a:lnTo>
                <a:cubicBezTo>
                  <a:pt x="7560286" y="2984072"/>
                  <a:pt x="7554245" y="3010198"/>
                  <a:pt x="7553996" y="3036698"/>
                </a:cubicBezTo>
                <a:cubicBezTo>
                  <a:pt x="7553996" y="3120278"/>
                  <a:pt x="7618767" y="3179133"/>
                  <a:pt x="7711751" y="3179133"/>
                </a:cubicBezTo>
                <a:lnTo>
                  <a:pt x="7847148" y="3179133"/>
                </a:lnTo>
                <a:cubicBezTo>
                  <a:pt x="7967598" y="3178025"/>
                  <a:pt x="8075654" y="3104708"/>
                  <a:pt x="8121180" y="2993165"/>
                </a:cubicBezTo>
                <a:lnTo>
                  <a:pt x="8330940" y="2545495"/>
                </a:lnTo>
                <a:lnTo>
                  <a:pt x="8441611" y="2656167"/>
                </a:lnTo>
                <a:lnTo>
                  <a:pt x="8389794" y="2766839"/>
                </a:lnTo>
                <a:lnTo>
                  <a:pt x="8552283" y="2766839"/>
                </a:lnTo>
                <a:lnTo>
                  <a:pt x="8586413" y="2691480"/>
                </a:lnTo>
                <a:cubicBezTo>
                  <a:pt x="8597810" y="2667558"/>
                  <a:pt x="8603850" y="2641432"/>
                  <a:pt x="8604038" y="2614938"/>
                </a:cubicBezTo>
                <a:cubicBezTo>
                  <a:pt x="8603975" y="2531358"/>
                  <a:pt x="8539266" y="2472752"/>
                  <a:pt x="8446220" y="2472752"/>
                </a:cubicBezTo>
                <a:close/>
                <a:moveTo>
                  <a:pt x="9174835" y="2472752"/>
                </a:moveTo>
                <a:lnTo>
                  <a:pt x="9039438" y="2472752"/>
                </a:lnTo>
                <a:cubicBezTo>
                  <a:pt x="8920545" y="2472752"/>
                  <a:pt x="8820461" y="2539828"/>
                  <a:pt x="8765405" y="2658783"/>
                </a:cubicBezTo>
                <a:lnTo>
                  <a:pt x="8555833" y="3106141"/>
                </a:lnTo>
                <a:lnTo>
                  <a:pt x="8445161" y="2995469"/>
                </a:lnTo>
                <a:lnTo>
                  <a:pt x="8496978" y="2884797"/>
                </a:lnTo>
                <a:lnTo>
                  <a:pt x="8334489" y="2884797"/>
                </a:lnTo>
                <a:lnTo>
                  <a:pt x="8300360" y="2960156"/>
                </a:lnTo>
                <a:cubicBezTo>
                  <a:pt x="8288963" y="2984078"/>
                  <a:pt x="8282922" y="3010205"/>
                  <a:pt x="8282735" y="3036698"/>
                </a:cubicBezTo>
                <a:cubicBezTo>
                  <a:pt x="8282735" y="3120278"/>
                  <a:pt x="8347444" y="3179133"/>
                  <a:pt x="8440490" y="3179133"/>
                </a:cubicBezTo>
                <a:lnTo>
                  <a:pt x="8575887" y="3179133"/>
                </a:lnTo>
                <a:cubicBezTo>
                  <a:pt x="8696399" y="3178124"/>
                  <a:pt x="8804455" y="3104777"/>
                  <a:pt x="8849919" y="2993165"/>
                </a:cubicBezTo>
                <a:lnTo>
                  <a:pt x="9059616" y="2545495"/>
                </a:lnTo>
                <a:lnTo>
                  <a:pt x="9170288" y="2656167"/>
                </a:lnTo>
                <a:lnTo>
                  <a:pt x="9118471" y="2766839"/>
                </a:lnTo>
                <a:lnTo>
                  <a:pt x="9280960" y="2766839"/>
                </a:lnTo>
                <a:lnTo>
                  <a:pt x="9315152" y="2691480"/>
                </a:lnTo>
                <a:cubicBezTo>
                  <a:pt x="9326549" y="2667558"/>
                  <a:pt x="9332590" y="2641432"/>
                  <a:pt x="9332777" y="2614938"/>
                </a:cubicBezTo>
                <a:cubicBezTo>
                  <a:pt x="9332777" y="2531358"/>
                  <a:pt x="9268005" y="2472752"/>
                  <a:pt x="9175022" y="2472752"/>
                </a:cubicBezTo>
                <a:close/>
                <a:moveTo>
                  <a:pt x="10009388" y="2767088"/>
                </a:moveTo>
                <a:lnTo>
                  <a:pt x="10043517" y="2691729"/>
                </a:lnTo>
                <a:cubicBezTo>
                  <a:pt x="10054915" y="2667814"/>
                  <a:pt x="10060956" y="2641687"/>
                  <a:pt x="10061204" y="2615187"/>
                </a:cubicBezTo>
                <a:cubicBezTo>
                  <a:pt x="10061204" y="2531607"/>
                  <a:pt x="9996434" y="2472752"/>
                  <a:pt x="9903449" y="2472752"/>
                </a:cubicBezTo>
                <a:lnTo>
                  <a:pt x="9768052" y="2472752"/>
                </a:lnTo>
                <a:cubicBezTo>
                  <a:pt x="9649098" y="2472752"/>
                  <a:pt x="9549013" y="2539828"/>
                  <a:pt x="9494020" y="2658783"/>
                </a:cubicBezTo>
                <a:lnTo>
                  <a:pt x="9284447" y="3106141"/>
                </a:lnTo>
                <a:lnTo>
                  <a:pt x="9173776" y="2995469"/>
                </a:lnTo>
                <a:lnTo>
                  <a:pt x="9225593" y="2884797"/>
                </a:lnTo>
                <a:lnTo>
                  <a:pt x="9063104" y="2884797"/>
                </a:lnTo>
                <a:lnTo>
                  <a:pt x="9028974" y="2960156"/>
                </a:lnTo>
                <a:cubicBezTo>
                  <a:pt x="9017577" y="2984072"/>
                  <a:pt x="9011536" y="3010198"/>
                  <a:pt x="9011287" y="3036698"/>
                </a:cubicBezTo>
                <a:cubicBezTo>
                  <a:pt x="9011287" y="3120278"/>
                  <a:pt x="9076058" y="3179133"/>
                  <a:pt x="9169042" y="3179133"/>
                </a:cubicBezTo>
                <a:lnTo>
                  <a:pt x="9304440" y="3179133"/>
                </a:lnTo>
                <a:cubicBezTo>
                  <a:pt x="9424889" y="3178025"/>
                  <a:pt x="9532945" y="3104708"/>
                  <a:pt x="9578472" y="2993165"/>
                </a:cubicBezTo>
                <a:lnTo>
                  <a:pt x="9788293" y="2545495"/>
                </a:lnTo>
                <a:lnTo>
                  <a:pt x="9898965" y="2656167"/>
                </a:lnTo>
                <a:lnTo>
                  <a:pt x="9847148" y="2766839"/>
                </a:lnTo>
                <a:close/>
                <a:moveTo>
                  <a:pt x="10738065" y="2767088"/>
                </a:moveTo>
                <a:lnTo>
                  <a:pt x="10772256" y="2691729"/>
                </a:lnTo>
                <a:cubicBezTo>
                  <a:pt x="10783653" y="2667807"/>
                  <a:pt x="10789695" y="2641681"/>
                  <a:pt x="10789881" y="2615187"/>
                </a:cubicBezTo>
                <a:cubicBezTo>
                  <a:pt x="10789881" y="2531607"/>
                  <a:pt x="10725111" y="2472752"/>
                  <a:pt x="10632126" y="2472752"/>
                </a:cubicBezTo>
                <a:lnTo>
                  <a:pt x="10496729" y="2472752"/>
                </a:lnTo>
                <a:cubicBezTo>
                  <a:pt x="10377837" y="2472752"/>
                  <a:pt x="10277752" y="2539828"/>
                  <a:pt x="10222697" y="2658783"/>
                </a:cubicBezTo>
                <a:lnTo>
                  <a:pt x="10013124" y="3106141"/>
                </a:lnTo>
                <a:lnTo>
                  <a:pt x="9902452" y="2995469"/>
                </a:lnTo>
                <a:lnTo>
                  <a:pt x="9954208" y="2884797"/>
                </a:lnTo>
                <a:lnTo>
                  <a:pt x="9791781" y="2884797"/>
                </a:lnTo>
                <a:lnTo>
                  <a:pt x="9757589" y="2960156"/>
                </a:lnTo>
                <a:cubicBezTo>
                  <a:pt x="9746192" y="2984078"/>
                  <a:pt x="9740151" y="3010205"/>
                  <a:pt x="9739964" y="3036698"/>
                </a:cubicBezTo>
                <a:cubicBezTo>
                  <a:pt x="9739964" y="3120278"/>
                  <a:pt x="9804735" y="3179133"/>
                  <a:pt x="9897719" y="3179133"/>
                </a:cubicBezTo>
                <a:lnTo>
                  <a:pt x="10033117" y="3179133"/>
                </a:lnTo>
                <a:cubicBezTo>
                  <a:pt x="10153691" y="3178149"/>
                  <a:pt x="10261871" y="3104814"/>
                  <a:pt x="10307460" y="2993165"/>
                </a:cubicBezTo>
                <a:lnTo>
                  <a:pt x="10516970" y="2545495"/>
                </a:lnTo>
                <a:lnTo>
                  <a:pt x="10627642" y="2656167"/>
                </a:lnTo>
                <a:lnTo>
                  <a:pt x="10575825" y="2766839"/>
                </a:lnTo>
                <a:close/>
                <a:moveTo>
                  <a:pt x="11466742" y="2767088"/>
                </a:moveTo>
                <a:lnTo>
                  <a:pt x="11500871" y="2691729"/>
                </a:lnTo>
                <a:cubicBezTo>
                  <a:pt x="11512269" y="2667814"/>
                  <a:pt x="11518310" y="2641687"/>
                  <a:pt x="11518558" y="2615187"/>
                </a:cubicBezTo>
                <a:cubicBezTo>
                  <a:pt x="11518558" y="2531607"/>
                  <a:pt x="11453788" y="2472752"/>
                  <a:pt x="11360803" y="2472752"/>
                </a:cubicBezTo>
                <a:lnTo>
                  <a:pt x="11225406" y="2472752"/>
                </a:lnTo>
                <a:cubicBezTo>
                  <a:pt x="11106451" y="2472752"/>
                  <a:pt x="11006429" y="2539828"/>
                  <a:pt x="10951374" y="2658783"/>
                </a:cubicBezTo>
                <a:lnTo>
                  <a:pt x="10741801" y="3106141"/>
                </a:lnTo>
                <a:lnTo>
                  <a:pt x="10631129" y="2995469"/>
                </a:lnTo>
                <a:lnTo>
                  <a:pt x="10682947" y="2884797"/>
                </a:lnTo>
                <a:lnTo>
                  <a:pt x="10520707" y="2884797"/>
                </a:lnTo>
                <a:lnTo>
                  <a:pt x="10486578" y="2960156"/>
                </a:lnTo>
                <a:cubicBezTo>
                  <a:pt x="10475181" y="2984072"/>
                  <a:pt x="10469139" y="3010198"/>
                  <a:pt x="10468890" y="3036698"/>
                </a:cubicBezTo>
                <a:cubicBezTo>
                  <a:pt x="10468890" y="3120278"/>
                  <a:pt x="10533662" y="3179133"/>
                  <a:pt x="10626708" y="3179133"/>
                </a:cubicBezTo>
                <a:lnTo>
                  <a:pt x="10762042" y="3179133"/>
                </a:lnTo>
                <a:cubicBezTo>
                  <a:pt x="10882616" y="3178149"/>
                  <a:pt x="10990797" y="3104814"/>
                  <a:pt x="11036386" y="2993165"/>
                </a:cubicBezTo>
                <a:lnTo>
                  <a:pt x="11245959" y="2545745"/>
                </a:lnTo>
                <a:lnTo>
                  <a:pt x="11356630" y="2656416"/>
                </a:lnTo>
                <a:lnTo>
                  <a:pt x="11304813" y="2767088"/>
                </a:lnTo>
                <a:close/>
                <a:moveTo>
                  <a:pt x="12195418" y="2767088"/>
                </a:moveTo>
                <a:lnTo>
                  <a:pt x="12229548" y="2691729"/>
                </a:lnTo>
                <a:cubicBezTo>
                  <a:pt x="12240946" y="2667807"/>
                  <a:pt x="12246987" y="2641681"/>
                  <a:pt x="12247174" y="2615187"/>
                </a:cubicBezTo>
                <a:cubicBezTo>
                  <a:pt x="12247174" y="2531607"/>
                  <a:pt x="12182464" y="2472752"/>
                  <a:pt x="12089418" y="2472752"/>
                </a:cubicBezTo>
                <a:lnTo>
                  <a:pt x="11954021" y="2472752"/>
                </a:lnTo>
                <a:cubicBezTo>
                  <a:pt x="11835128" y="2472752"/>
                  <a:pt x="11735044" y="2539828"/>
                  <a:pt x="11679988" y="2658783"/>
                </a:cubicBezTo>
                <a:lnTo>
                  <a:pt x="11470416" y="3106141"/>
                </a:lnTo>
                <a:lnTo>
                  <a:pt x="11359744" y="2995469"/>
                </a:lnTo>
                <a:lnTo>
                  <a:pt x="11411561" y="2884797"/>
                </a:lnTo>
                <a:lnTo>
                  <a:pt x="11249073" y="2884797"/>
                </a:lnTo>
                <a:lnTo>
                  <a:pt x="11214943" y="2960156"/>
                </a:lnTo>
                <a:cubicBezTo>
                  <a:pt x="11203546" y="2984072"/>
                  <a:pt x="11197505" y="3010198"/>
                  <a:pt x="11197255" y="3036698"/>
                </a:cubicBezTo>
                <a:cubicBezTo>
                  <a:pt x="11197255" y="3120278"/>
                  <a:pt x="11262027" y="3179133"/>
                  <a:pt x="11355011" y="3179133"/>
                </a:cubicBezTo>
                <a:lnTo>
                  <a:pt x="11490408" y="3179133"/>
                </a:lnTo>
                <a:cubicBezTo>
                  <a:pt x="11610982" y="3178149"/>
                  <a:pt x="11719163" y="3104814"/>
                  <a:pt x="11764752" y="2993165"/>
                </a:cubicBezTo>
                <a:lnTo>
                  <a:pt x="11974324" y="2545745"/>
                </a:lnTo>
                <a:lnTo>
                  <a:pt x="12084996" y="2656416"/>
                </a:lnTo>
                <a:lnTo>
                  <a:pt x="12033179" y="2767088"/>
                </a:lnTo>
                <a:close/>
                <a:moveTo>
                  <a:pt x="12408478" y="2658783"/>
                </a:moveTo>
                <a:lnTo>
                  <a:pt x="12198907" y="3106141"/>
                </a:lnTo>
                <a:lnTo>
                  <a:pt x="12088235" y="2995469"/>
                </a:lnTo>
                <a:lnTo>
                  <a:pt x="12140051" y="2884797"/>
                </a:lnTo>
                <a:lnTo>
                  <a:pt x="11977563" y="2884797"/>
                </a:lnTo>
                <a:lnTo>
                  <a:pt x="11943433" y="2960156"/>
                </a:lnTo>
                <a:cubicBezTo>
                  <a:pt x="11932285" y="2984159"/>
                  <a:pt x="11926306" y="3010236"/>
                  <a:pt x="11925808" y="3036698"/>
                </a:cubicBezTo>
                <a:cubicBezTo>
                  <a:pt x="11925808" y="3116728"/>
                  <a:pt x="11985846" y="3179133"/>
                  <a:pt x="12083564" y="3179133"/>
                </a:cubicBezTo>
                <a:lnTo>
                  <a:pt x="12218961" y="3179133"/>
                </a:lnTo>
                <a:cubicBezTo>
                  <a:pt x="12381823" y="3178815"/>
                  <a:pt x="12513607" y="3046533"/>
                  <a:pt x="12513296" y="2883664"/>
                </a:cubicBezTo>
                <a:cubicBezTo>
                  <a:pt x="12513109" y="2796939"/>
                  <a:pt x="12474807" y="2714686"/>
                  <a:pt x="12408478" y="2658783"/>
                </a:cubicBezTo>
                <a:close/>
                <a:moveTo>
                  <a:pt x="104800" y="2992916"/>
                </a:moveTo>
                <a:lnTo>
                  <a:pt x="314372" y="2545495"/>
                </a:lnTo>
                <a:lnTo>
                  <a:pt x="425044" y="2656167"/>
                </a:lnTo>
                <a:lnTo>
                  <a:pt x="373289" y="2766839"/>
                </a:lnTo>
                <a:lnTo>
                  <a:pt x="535716" y="2766839"/>
                </a:lnTo>
                <a:lnTo>
                  <a:pt x="569907" y="2691480"/>
                </a:lnTo>
                <a:cubicBezTo>
                  <a:pt x="581060" y="2667477"/>
                  <a:pt x="587064" y="2641401"/>
                  <a:pt x="587533" y="2614938"/>
                </a:cubicBezTo>
                <a:cubicBezTo>
                  <a:pt x="587533" y="2535032"/>
                  <a:pt x="527246" y="2472752"/>
                  <a:pt x="429777" y="2472752"/>
                </a:cubicBezTo>
                <a:lnTo>
                  <a:pt x="294380" y="2472752"/>
                </a:lnTo>
                <a:cubicBezTo>
                  <a:pt x="131837" y="2472790"/>
                  <a:pt x="79" y="2604543"/>
                  <a:pt x="45" y="2767088"/>
                </a:cubicBezTo>
                <a:cubicBezTo>
                  <a:pt x="227" y="2854069"/>
                  <a:pt x="38512" y="2936602"/>
                  <a:pt x="104800" y="2992916"/>
                </a:cubicBezTo>
                <a:close/>
                <a:moveTo>
                  <a:pt x="5525222" y="4003036"/>
                </a:moveTo>
                <a:lnTo>
                  <a:pt x="5660619" y="4003036"/>
                </a:lnTo>
                <a:cubicBezTo>
                  <a:pt x="5781137" y="4002021"/>
                  <a:pt x="5889224" y="3928643"/>
                  <a:pt x="5934651" y="3817006"/>
                </a:cubicBezTo>
                <a:lnTo>
                  <a:pt x="6144535" y="3369586"/>
                </a:lnTo>
                <a:lnTo>
                  <a:pt x="6255207" y="3480257"/>
                </a:lnTo>
                <a:lnTo>
                  <a:pt x="6203390" y="3590929"/>
                </a:lnTo>
                <a:lnTo>
                  <a:pt x="6365879" y="3590929"/>
                </a:lnTo>
                <a:lnTo>
                  <a:pt x="6400008" y="3515570"/>
                </a:lnTo>
                <a:cubicBezTo>
                  <a:pt x="6411424" y="3491654"/>
                  <a:pt x="6417459" y="3465528"/>
                  <a:pt x="6417696" y="3439028"/>
                </a:cubicBezTo>
                <a:cubicBezTo>
                  <a:pt x="6417696" y="3355448"/>
                  <a:pt x="6352925" y="3296593"/>
                  <a:pt x="6259940" y="3296593"/>
                </a:cubicBezTo>
                <a:lnTo>
                  <a:pt x="6124481" y="3296593"/>
                </a:lnTo>
                <a:cubicBezTo>
                  <a:pt x="6005588" y="3296593"/>
                  <a:pt x="5905504" y="3363669"/>
                  <a:pt x="5850449" y="3482624"/>
                </a:cubicBezTo>
                <a:lnTo>
                  <a:pt x="5640440" y="3930106"/>
                </a:lnTo>
                <a:lnTo>
                  <a:pt x="5529768" y="3819435"/>
                </a:lnTo>
                <a:lnTo>
                  <a:pt x="5581586" y="3708763"/>
                </a:lnTo>
                <a:lnTo>
                  <a:pt x="5419284" y="3708763"/>
                </a:lnTo>
                <a:lnTo>
                  <a:pt x="5385092" y="3784059"/>
                </a:lnTo>
                <a:cubicBezTo>
                  <a:pt x="5373676" y="3807975"/>
                  <a:pt x="5367641" y="3834102"/>
                  <a:pt x="5367404" y="3860602"/>
                </a:cubicBezTo>
                <a:cubicBezTo>
                  <a:pt x="5367467" y="3944182"/>
                  <a:pt x="5432238" y="4003036"/>
                  <a:pt x="5525222" y="4003036"/>
                </a:cubicBezTo>
                <a:close/>
                <a:moveTo>
                  <a:pt x="6253899" y="4003036"/>
                </a:moveTo>
                <a:lnTo>
                  <a:pt x="6389296" y="4003036"/>
                </a:lnTo>
                <a:cubicBezTo>
                  <a:pt x="6509808" y="4001922"/>
                  <a:pt x="6617802" y="3928574"/>
                  <a:pt x="6663328" y="3817006"/>
                </a:cubicBezTo>
                <a:lnTo>
                  <a:pt x="6873586" y="3369586"/>
                </a:lnTo>
                <a:lnTo>
                  <a:pt x="6984258" y="3480257"/>
                </a:lnTo>
                <a:lnTo>
                  <a:pt x="6932503" y="3590929"/>
                </a:lnTo>
                <a:lnTo>
                  <a:pt x="7094930" y="3590929"/>
                </a:lnTo>
                <a:lnTo>
                  <a:pt x="7129121" y="3515570"/>
                </a:lnTo>
                <a:cubicBezTo>
                  <a:pt x="7140518" y="3491648"/>
                  <a:pt x="7146559" y="3465522"/>
                  <a:pt x="7146746" y="3439028"/>
                </a:cubicBezTo>
                <a:cubicBezTo>
                  <a:pt x="7146746" y="3355448"/>
                  <a:pt x="7082037" y="3296593"/>
                  <a:pt x="6988991" y="3296593"/>
                </a:cubicBezTo>
                <a:lnTo>
                  <a:pt x="6853594" y="3296593"/>
                </a:lnTo>
                <a:cubicBezTo>
                  <a:pt x="6734701" y="3296593"/>
                  <a:pt x="6634617" y="3363669"/>
                  <a:pt x="6579562" y="3482624"/>
                </a:cubicBezTo>
                <a:lnTo>
                  <a:pt x="6369429" y="3930106"/>
                </a:lnTo>
                <a:lnTo>
                  <a:pt x="6258757" y="3819435"/>
                </a:lnTo>
                <a:lnTo>
                  <a:pt x="6310512" y="3708763"/>
                </a:lnTo>
                <a:lnTo>
                  <a:pt x="6148085" y="3708763"/>
                </a:lnTo>
                <a:lnTo>
                  <a:pt x="6113769" y="3784059"/>
                </a:lnTo>
                <a:cubicBezTo>
                  <a:pt x="6102372" y="3807981"/>
                  <a:pt x="6096355" y="3834108"/>
                  <a:pt x="6096144" y="3860602"/>
                </a:cubicBezTo>
                <a:cubicBezTo>
                  <a:pt x="6096268" y="3944182"/>
                  <a:pt x="6161040" y="4003036"/>
                  <a:pt x="6254024" y="4003036"/>
                </a:cubicBezTo>
                <a:close/>
                <a:moveTo>
                  <a:pt x="4796545" y="4003036"/>
                </a:moveTo>
                <a:lnTo>
                  <a:pt x="4931942" y="4003036"/>
                </a:lnTo>
                <a:cubicBezTo>
                  <a:pt x="5052460" y="4002021"/>
                  <a:pt x="5160547" y="3928643"/>
                  <a:pt x="5205974" y="3817006"/>
                </a:cubicBezTo>
                <a:lnTo>
                  <a:pt x="5415734" y="3369586"/>
                </a:lnTo>
                <a:lnTo>
                  <a:pt x="5526406" y="3480257"/>
                </a:lnTo>
                <a:lnTo>
                  <a:pt x="5474651" y="3590929"/>
                </a:lnTo>
                <a:lnTo>
                  <a:pt x="5637077" y="3590929"/>
                </a:lnTo>
                <a:lnTo>
                  <a:pt x="5671269" y="3515570"/>
                </a:lnTo>
                <a:cubicBezTo>
                  <a:pt x="5682666" y="3491648"/>
                  <a:pt x="5688682" y="3465522"/>
                  <a:pt x="5688894" y="3439028"/>
                </a:cubicBezTo>
                <a:cubicBezTo>
                  <a:pt x="5688894" y="3355448"/>
                  <a:pt x="5624123" y="3296593"/>
                  <a:pt x="5531139" y="3296593"/>
                </a:cubicBezTo>
                <a:lnTo>
                  <a:pt x="5395742" y="3296593"/>
                </a:lnTo>
                <a:cubicBezTo>
                  <a:pt x="5276849" y="3296593"/>
                  <a:pt x="5176765" y="3363669"/>
                  <a:pt x="5121398" y="3482624"/>
                </a:cubicBezTo>
                <a:lnTo>
                  <a:pt x="4911763" y="3930106"/>
                </a:lnTo>
                <a:lnTo>
                  <a:pt x="4801092" y="3819435"/>
                </a:lnTo>
                <a:lnTo>
                  <a:pt x="4852909" y="3708763"/>
                </a:lnTo>
                <a:lnTo>
                  <a:pt x="4690482" y="3708763"/>
                </a:lnTo>
                <a:lnTo>
                  <a:pt x="4656415" y="3784059"/>
                </a:lnTo>
                <a:cubicBezTo>
                  <a:pt x="4645018" y="3807981"/>
                  <a:pt x="4639001" y="3834108"/>
                  <a:pt x="4638790" y="3860602"/>
                </a:cubicBezTo>
                <a:cubicBezTo>
                  <a:pt x="4638727" y="3944182"/>
                  <a:pt x="4703436" y="4003036"/>
                  <a:pt x="4796483" y="4003036"/>
                </a:cubicBezTo>
                <a:close/>
                <a:moveTo>
                  <a:pt x="4067868" y="4003036"/>
                </a:moveTo>
                <a:lnTo>
                  <a:pt x="4203265" y="4003036"/>
                </a:lnTo>
                <a:cubicBezTo>
                  <a:pt x="4323752" y="4001922"/>
                  <a:pt x="4431789" y="3928574"/>
                  <a:pt x="4477297" y="3817006"/>
                </a:cubicBezTo>
                <a:lnTo>
                  <a:pt x="4686994" y="3369586"/>
                </a:lnTo>
                <a:lnTo>
                  <a:pt x="4797666" y="3480257"/>
                </a:lnTo>
                <a:lnTo>
                  <a:pt x="4745849" y="3590929"/>
                </a:lnTo>
                <a:lnTo>
                  <a:pt x="4908338" y="3590929"/>
                </a:lnTo>
                <a:lnTo>
                  <a:pt x="4942467" y="3515570"/>
                </a:lnTo>
                <a:cubicBezTo>
                  <a:pt x="4953883" y="3491654"/>
                  <a:pt x="4959918" y="3465528"/>
                  <a:pt x="4960155" y="3439028"/>
                </a:cubicBezTo>
                <a:cubicBezTo>
                  <a:pt x="4960155" y="3355448"/>
                  <a:pt x="4895384" y="3296593"/>
                  <a:pt x="4802337" y="3296593"/>
                </a:cubicBezTo>
                <a:lnTo>
                  <a:pt x="4666940" y="3296593"/>
                </a:lnTo>
                <a:cubicBezTo>
                  <a:pt x="4548048" y="3296593"/>
                  <a:pt x="4447964" y="3363669"/>
                  <a:pt x="4392908" y="3482624"/>
                </a:cubicBezTo>
                <a:lnTo>
                  <a:pt x="4183086" y="3930106"/>
                </a:lnTo>
                <a:lnTo>
                  <a:pt x="4072415" y="3819435"/>
                </a:lnTo>
                <a:lnTo>
                  <a:pt x="4124232" y="3708763"/>
                </a:lnTo>
                <a:lnTo>
                  <a:pt x="3961743" y="3708763"/>
                </a:lnTo>
                <a:lnTo>
                  <a:pt x="3927738" y="3784059"/>
                </a:lnTo>
                <a:cubicBezTo>
                  <a:pt x="3916322" y="3807975"/>
                  <a:pt x="3910287" y="3834102"/>
                  <a:pt x="3910050" y="3860602"/>
                </a:cubicBezTo>
                <a:cubicBezTo>
                  <a:pt x="3909926" y="3944182"/>
                  <a:pt x="3974697" y="4003036"/>
                  <a:pt x="4067681" y="4003036"/>
                </a:cubicBezTo>
                <a:close/>
                <a:moveTo>
                  <a:pt x="3339191" y="4003036"/>
                </a:moveTo>
                <a:lnTo>
                  <a:pt x="3474339" y="4003036"/>
                </a:lnTo>
                <a:cubicBezTo>
                  <a:pt x="3594857" y="4002021"/>
                  <a:pt x="3702944" y="3928643"/>
                  <a:pt x="3748371" y="3817006"/>
                </a:cubicBezTo>
                <a:lnTo>
                  <a:pt x="3958193" y="3369586"/>
                </a:lnTo>
                <a:lnTo>
                  <a:pt x="4068865" y="3480257"/>
                </a:lnTo>
                <a:lnTo>
                  <a:pt x="4017048" y="3590929"/>
                </a:lnTo>
                <a:lnTo>
                  <a:pt x="4179536" y="3590929"/>
                </a:lnTo>
                <a:lnTo>
                  <a:pt x="4213666" y="3515570"/>
                </a:lnTo>
                <a:cubicBezTo>
                  <a:pt x="4225082" y="3491654"/>
                  <a:pt x="4231117" y="3465528"/>
                  <a:pt x="4231354" y="3439028"/>
                </a:cubicBezTo>
                <a:cubicBezTo>
                  <a:pt x="4231354" y="3355448"/>
                  <a:pt x="4166582" y="3296593"/>
                  <a:pt x="4073598" y="3296593"/>
                </a:cubicBezTo>
                <a:lnTo>
                  <a:pt x="3938201" y="3296593"/>
                </a:lnTo>
                <a:cubicBezTo>
                  <a:pt x="3819246" y="3296593"/>
                  <a:pt x="3719224" y="3363669"/>
                  <a:pt x="3664169" y="3482624"/>
                </a:cubicBezTo>
                <a:lnTo>
                  <a:pt x="3454409" y="3930106"/>
                </a:lnTo>
                <a:lnTo>
                  <a:pt x="3343738" y="3819435"/>
                </a:lnTo>
                <a:lnTo>
                  <a:pt x="3395555" y="3708763"/>
                </a:lnTo>
                <a:lnTo>
                  <a:pt x="3232941" y="3708763"/>
                </a:lnTo>
                <a:lnTo>
                  <a:pt x="3199061" y="3784059"/>
                </a:lnTo>
                <a:cubicBezTo>
                  <a:pt x="3187645" y="3807975"/>
                  <a:pt x="3181610" y="3834102"/>
                  <a:pt x="3181374" y="3860602"/>
                </a:cubicBezTo>
                <a:cubicBezTo>
                  <a:pt x="3181124" y="3944182"/>
                  <a:pt x="3245896" y="4003036"/>
                  <a:pt x="3338942" y="4003036"/>
                </a:cubicBezTo>
                <a:close/>
                <a:moveTo>
                  <a:pt x="2504638" y="3708701"/>
                </a:moveTo>
                <a:lnTo>
                  <a:pt x="2470446" y="3784059"/>
                </a:lnTo>
                <a:cubicBezTo>
                  <a:pt x="2459049" y="3807981"/>
                  <a:pt x="2453033" y="3834108"/>
                  <a:pt x="2452821" y="3860602"/>
                </a:cubicBezTo>
                <a:cubicBezTo>
                  <a:pt x="2452821" y="3944182"/>
                  <a:pt x="2517592" y="4003036"/>
                  <a:pt x="2610577" y="4003036"/>
                </a:cubicBezTo>
                <a:lnTo>
                  <a:pt x="2745973" y="4003036"/>
                </a:lnTo>
                <a:cubicBezTo>
                  <a:pt x="2866573" y="4002046"/>
                  <a:pt x="2974766" y="3928680"/>
                  <a:pt x="3020317" y="3817006"/>
                </a:cubicBezTo>
                <a:lnTo>
                  <a:pt x="3229454" y="3369586"/>
                </a:lnTo>
                <a:lnTo>
                  <a:pt x="3340125" y="3480257"/>
                </a:lnTo>
                <a:lnTo>
                  <a:pt x="3288308" y="3590929"/>
                </a:lnTo>
                <a:lnTo>
                  <a:pt x="3450797" y="3590929"/>
                </a:lnTo>
                <a:lnTo>
                  <a:pt x="3484927" y="3515570"/>
                </a:lnTo>
                <a:cubicBezTo>
                  <a:pt x="3496324" y="3491648"/>
                  <a:pt x="3502340" y="3465522"/>
                  <a:pt x="3502552" y="3439028"/>
                </a:cubicBezTo>
                <a:cubicBezTo>
                  <a:pt x="3502552" y="3355448"/>
                  <a:pt x="3437843" y="3296593"/>
                  <a:pt x="3344796" y="3296593"/>
                </a:cubicBezTo>
                <a:lnTo>
                  <a:pt x="3209400" y="3296593"/>
                </a:lnTo>
                <a:cubicBezTo>
                  <a:pt x="3090507" y="3296593"/>
                  <a:pt x="2990423" y="3363669"/>
                  <a:pt x="2935367" y="3482624"/>
                </a:cubicBezTo>
                <a:lnTo>
                  <a:pt x="2725732" y="3930106"/>
                </a:lnTo>
                <a:lnTo>
                  <a:pt x="2614874" y="3819372"/>
                </a:lnTo>
                <a:lnTo>
                  <a:pt x="2666629" y="3708701"/>
                </a:lnTo>
                <a:close/>
                <a:moveTo>
                  <a:pt x="1775961" y="3708701"/>
                </a:moveTo>
                <a:lnTo>
                  <a:pt x="1741832" y="3784059"/>
                </a:lnTo>
                <a:cubicBezTo>
                  <a:pt x="1730416" y="3807975"/>
                  <a:pt x="1724381" y="3834102"/>
                  <a:pt x="1724144" y="3860602"/>
                </a:cubicBezTo>
                <a:cubicBezTo>
                  <a:pt x="1724144" y="3944182"/>
                  <a:pt x="1788915" y="4003036"/>
                  <a:pt x="1881900" y="4003036"/>
                </a:cubicBezTo>
                <a:lnTo>
                  <a:pt x="2017297" y="4003036"/>
                </a:lnTo>
                <a:cubicBezTo>
                  <a:pt x="2137815" y="4002021"/>
                  <a:pt x="2245902" y="3928643"/>
                  <a:pt x="2291329" y="3817006"/>
                </a:cubicBezTo>
                <a:lnTo>
                  <a:pt x="2500652" y="3369586"/>
                </a:lnTo>
                <a:lnTo>
                  <a:pt x="2611324" y="3480257"/>
                </a:lnTo>
                <a:lnTo>
                  <a:pt x="2559507" y="3590929"/>
                </a:lnTo>
                <a:lnTo>
                  <a:pt x="2721996" y="3590929"/>
                </a:lnTo>
                <a:lnTo>
                  <a:pt x="2756125" y="3515570"/>
                </a:lnTo>
                <a:cubicBezTo>
                  <a:pt x="2767541" y="3491654"/>
                  <a:pt x="2773576" y="3465528"/>
                  <a:pt x="2773813" y="3439028"/>
                </a:cubicBezTo>
                <a:cubicBezTo>
                  <a:pt x="2773813" y="3355448"/>
                  <a:pt x="2709041" y="3296593"/>
                  <a:pt x="2616057" y="3296593"/>
                </a:cubicBezTo>
                <a:lnTo>
                  <a:pt x="2480660" y="3296593"/>
                </a:lnTo>
                <a:cubicBezTo>
                  <a:pt x="2361705" y="3296593"/>
                  <a:pt x="2261621" y="3363669"/>
                  <a:pt x="2206628" y="3482624"/>
                </a:cubicBezTo>
                <a:lnTo>
                  <a:pt x="1997055" y="3930106"/>
                </a:lnTo>
                <a:lnTo>
                  <a:pt x="1886384" y="3819435"/>
                </a:lnTo>
                <a:lnTo>
                  <a:pt x="1938201" y="3708763"/>
                </a:lnTo>
                <a:close/>
                <a:moveTo>
                  <a:pt x="1047284" y="3708701"/>
                </a:moveTo>
                <a:lnTo>
                  <a:pt x="1013155" y="3784059"/>
                </a:lnTo>
                <a:cubicBezTo>
                  <a:pt x="1001758" y="3807981"/>
                  <a:pt x="995741" y="3834108"/>
                  <a:pt x="995529" y="3860602"/>
                </a:cubicBezTo>
                <a:cubicBezTo>
                  <a:pt x="995529" y="3944182"/>
                  <a:pt x="1060239" y="4003036"/>
                  <a:pt x="1153285" y="4003036"/>
                </a:cubicBezTo>
                <a:lnTo>
                  <a:pt x="1288682" y="4003036"/>
                </a:lnTo>
                <a:cubicBezTo>
                  <a:pt x="1409200" y="4002021"/>
                  <a:pt x="1517287" y="3928643"/>
                  <a:pt x="1562714" y="3817006"/>
                </a:cubicBezTo>
                <a:lnTo>
                  <a:pt x="1771851" y="3369586"/>
                </a:lnTo>
                <a:lnTo>
                  <a:pt x="1882522" y="3480257"/>
                </a:lnTo>
                <a:lnTo>
                  <a:pt x="1830705" y="3590929"/>
                </a:lnTo>
                <a:lnTo>
                  <a:pt x="1993194" y="3590929"/>
                </a:lnTo>
                <a:lnTo>
                  <a:pt x="2027324" y="3515570"/>
                </a:lnTo>
                <a:cubicBezTo>
                  <a:pt x="2038764" y="3491661"/>
                  <a:pt x="2044806" y="3465528"/>
                  <a:pt x="2045011" y="3439028"/>
                </a:cubicBezTo>
                <a:cubicBezTo>
                  <a:pt x="2045011" y="3355448"/>
                  <a:pt x="1980240" y="3296593"/>
                  <a:pt x="1887256" y="3296593"/>
                </a:cubicBezTo>
                <a:lnTo>
                  <a:pt x="1751859" y="3296593"/>
                </a:lnTo>
                <a:cubicBezTo>
                  <a:pt x="1632966" y="3296593"/>
                  <a:pt x="1532882" y="3363669"/>
                  <a:pt x="1477826" y="3482624"/>
                </a:cubicBezTo>
                <a:lnTo>
                  <a:pt x="1267943" y="3930106"/>
                </a:lnTo>
                <a:lnTo>
                  <a:pt x="1157271" y="3819435"/>
                </a:lnTo>
                <a:lnTo>
                  <a:pt x="1209088" y="3708763"/>
                </a:lnTo>
                <a:close/>
                <a:moveTo>
                  <a:pt x="318607" y="3708701"/>
                </a:moveTo>
                <a:lnTo>
                  <a:pt x="283730" y="3784059"/>
                </a:lnTo>
                <a:cubicBezTo>
                  <a:pt x="272315" y="3807975"/>
                  <a:pt x="266278" y="3834102"/>
                  <a:pt x="266043" y="3860602"/>
                </a:cubicBezTo>
                <a:cubicBezTo>
                  <a:pt x="266043" y="3944182"/>
                  <a:pt x="330814" y="4003036"/>
                  <a:pt x="423798" y="4003036"/>
                </a:cubicBezTo>
                <a:lnTo>
                  <a:pt x="559195" y="4003036"/>
                </a:lnTo>
                <a:cubicBezTo>
                  <a:pt x="679797" y="4002046"/>
                  <a:pt x="787989" y="3928680"/>
                  <a:pt x="833539" y="3817006"/>
                </a:cubicBezTo>
                <a:lnTo>
                  <a:pt x="1043111" y="3369586"/>
                </a:lnTo>
                <a:lnTo>
                  <a:pt x="1153783" y="3480257"/>
                </a:lnTo>
                <a:lnTo>
                  <a:pt x="1101966" y="3590929"/>
                </a:lnTo>
                <a:lnTo>
                  <a:pt x="1264455" y="3590929"/>
                </a:lnTo>
                <a:lnTo>
                  <a:pt x="1298584" y="3515570"/>
                </a:lnTo>
                <a:cubicBezTo>
                  <a:pt x="1310000" y="3491654"/>
                  <a:pt x="1316035" y="3465528"/>
                  <a:pt x="1316272" y="3439028"/>
                </a:cubicBezTo>
                <a:cubicBezTo>
                  <a:pt x="1316272" y="3355448"/>
                  <a:pt x="1251501" y="3296593"/>
                  <a:pt x="1158454" y="3296593"/>
                </a:cubicBezTo>
                <a:lnTo>
                  <a:pt x="1023057" y="3296593"/>
                </a:lnTo>
                <a:cubicBezTo>
                  <a:pt x="904165" y="3296593"/>
                  <a:pt x="804080" y="3363669"/>
                  <a:pt x="749025" y="3482624"/>
                </a:cubicBezTo>
                <a:lnTo>
                  <a:pt x="539203" y="3930106"/>
                </a:lnTo>
                <a:lnTo>
                  <a:pt x="428532" y="3819372"/>
                </a:lnTo>
                <a:lnTo>
                  <a:pt x="480349" y="3708701"/>
                </a:lnTo>
                <a:close/>
                <a:moveTo>
                  <a:pt x="6983573" y="4003036"/>
                </a:moveTo>
                <a:lnTo>
                  <a:pt x="7118970" y="4003036"/>
                </a:lnTo>
                <a:cubicBezTo>
                  <a:pt x="7239481" y="4002021"/>
                  <a:pt x="7347599" y="3928643"/>
                  <a:pt x="7393002" y="3817006"/>
                </a:cubicBezTo>
                <a:lnTo>
                  <a:pt x="7602263" y="3369586"/>
                </a:lnTo>
                <a:lnTo>
                  <a:pt x="7712935" y="3480257"/>
                </a:lnTo>
                <a:lnTo>
                  <a:pt x="7661117" y="3590929"/>
                </a:lnTo>
                <a:lnTo>
                  <a:pt x="7823606" y="3590929"/>
                </a:lnTo>
                <a:lnTo>
                  <a:pt x="7857736" y="3515570"/>
                </a:lnTo>
                <a:cubicBezTo>
                  <a:pt x="7869133" y="3491654"/>
                  <a:pt x="7875174" y="3465528"/>
                  <a:pt x="7875423" y="3439028"/>
                </a:cubicBezTo>
                <a:cubicBezTo>
                  <a:pt x="7875423" y="3355448"/>
                  <a:pt x="7810652" y="3296593"/>
                  <a:pt x="7717668" y="3296593"/>
                </a:cubicBezTo>
                <a:lnTo>
                  <a:pt x="7582271" y="3296593"/>
                </a:lnTo>
                <a:cubicBezTo>
                  <a:pt x="7463316" y="3296593"/>
                  <a:pt x="7363294" y="3363669"/>
                  <a:pt x="7308239" y="3482624"/>
                </a:cubicBezTo>
                <a:lnTo>
                  <a:pt x="7098168" y="3930106"/>
                </a:lnTo>
                <a:lnTo>
                  <a:pt x="6987496" y="3819435"/>
                </a:lnTo>
                <a:lnTo>
                  <a:pt x="7039313" y="3708763"/>
                </a:lnTo>
                <a:lnTo>
                  <a:pt x="6876825" y="3708763"/>
                </a:lnTo>
                <a:lnTo>
                  <a:pt x="6842695" y="3784122"/>
                </a:lnTo>
                <a:cubicBezTo>
                  <a:pt x="6831297" y="3808038"/>
                  <a:pt x="6825256" y="3834164"/>
                  <a:pt x="6825007" y="3860664"/>
                </a:cubicBezTo>
                <a:cubicBezTo>
                  <a:pt x="6825007" y="3944182"/>
                  <a:pt x="6889779" y="4003036"/>
                  <a:pt x="6982825" y="4003036"/>
                </a:cubicBezTo>
                <a:close/>
                <a:moveTo>
                  <a:pt x="7712250" y="4003036"/>
                </a:moveTo>
                <a:lnTo>
                  <a:pt x="7847646" y="4003036"/>
                </a:lnTo>
                <a:cubicBezTo>
                  <a:pt x="7968158" y="4001922"/>
                  <a:pt x="8076152" y="3928574"/>
                  <a:pt x="8121679" y="3817006"/>
                </a:cubicBezTo>
                <a:lnTo>
                  <a:pt x="8330940" y="3369586"/>
                </a:lnTo>
                <a:lnTo>
                  <a:pt x="8441611" y="3480257"/>
                </a:lnTo>
                <a:lnTo>
                  <a:pt x="8389794" y="3590929"/>
                </a:lnTo>
                <a:lnTo>
                  <a:pt x="8552283" y="3590929"/>
                </a:lnTo>
                <a:lnTo>
                  <a:pt x="8586413" y="3515570"/>
                </a:lnTo>
                <a:cubicBezTo>
                  <a:pt x="8597810" y="3491648"/>
                  <a:pt x="8603850" y="3465522"/>
                  <a:pt x="8604038" y="3439028"/>
                </a:cubicBezTo>
                <a:cubicBezTo>
                  <a:pt x="8604038" y="3355448"/>
                  <a:pt x="8539328" y="3296593"/>
                  <a:pt x="8446282" y="3296593"/>
                </a:cubicBezTo>
                <a:lnTo>
                  <a:pt x="8310886" y="3296593"/>
                </a:lnTo>
                <a:cubicBezTo>
                  <a:pt x="8191993" y="3296593"/>
                  <a:pt x="8091909" y="3363669"/>
                  <a:pt x="8036853" y="3482624"/>
                </a:cubicBezTo>
                <a:lnTo>
                  <a:pt x="7826969" y="3930106"/>
                </a:lnTo>
                <a:lnTo>
                  <a:pt x="7716298" y="3819435"/>
                </a:lnTo>
                <a:lnTo>
                  <a:pt x="7768115" y="3708763"/>
                </a:lnTo>
                <a:lnTo>
                  <a:pt x="7605626" y="3708763"/>
                </a:lnTo>
                <a:lnTo>
                  <a:pt x="7571497" y="3784122"/>
                </a:lnTo>
                <a:cubicBezTo>
                  <a:pt x="7560099" y="3808038"/>
                  <a:pt x="7554058" y="3834164"/>
                  <a:pt x="7553809" y="3860664"/>
                </a:cubicBezTo>
                <a:cubicBezTo>
                  <a:pt x="7553809" y="3944182"/>
                  <a:pt x="7618580" y="4003036"/>
                  <a:pt x="7711565" y="4003036"/>
                </a:cubicBezTo>
                <a:close/>
                <a:moveTo>
                  <a:pt x="8440926" y="4003036"/>
                </a:moveTo>
                <a:lnTo>
                  <a:pt x="8576323" y="4003036"/>
                </a:lnTo>
                <a:cubicBezTo>
                  <a:pt x="8696835" y="4002021"/>
                  <a:pt x="8804953" y="3928643"/>
                  <a:pt x="8850356" y="3817006"/>
                </a:cubicBezTo>
                <a:lnTo>
                  <a:pt x="9059616" y="3369586"/>
                </a:lnTo>
                <a:lnTo>
                  <a:pt x="9170288" y="3480257"/>
                </a:lnTo>
                <a:lnTo>
                  <a:pt x="9118471" y="3590929"/>
                </a:lnTo>
                <a:lnTo>
                  <a:pt x="9280960" y="3590929"/>
                </a:lnTo>
                <a:lnTo>
                  <a:pt x="9315152" y="3515570"/>
                </a:lnTo>
                <a:cubicBezTo>
                  <a:pt x="9326549" y="3491648"/>
                  <a:pt x="9332590" y="3465522"/>
                  <a:pt x="9332777" y="3439028"/>
                </a:cubicBezTo>
                <a:cubicBezTo>
                  <a:pt x="9332777" y="3355448"/>
                  <a:pt x="9268005" y="3296593"/>
                  <a:pt x="9175022" y="3296593"/>
                </a:cubicBezTo>
                <a:lnTo>
                  <a:pt x="9039625" y="3296593"/>
                </a:lnTo>
                <a:cubicBezTo>
                  <a:pt x="8920732" y="3296593"/>
                  <a:pt x="8820648" y="3363669"/>
                  <a:pt x="8765592" y="3482624"/>
                </a:cubicBezTo>
                <a:lnTo>
                  <a:pt x="8555708" y="3930106"/>
                </a:lnTo>
                <a:lnTo>
                  <a:pt x="8445036" y="3819435"/>
                </a:lnTo>
                <a:lnTo>
                  <a:pt x="8496854" y="3708763"/>
                </a:lnTo>
                <a:lnTo>
                  <a:pt x="8334365" y="3708763"/>
                </a:lnTo>
                <a:lnTo>
                  <a:pt x="8300235" y="3784122"/>
                </a:lnTo>
                <a:cubicBezTo>
                  <a:pt x="8288838" y="3808044"/>
                  <a:pt x="8282797" y="3834170"/>
                  <a:pt x="8282610" y="3860664"/>
                </a:cubicBezTo>
                <a:cubicBezTo>
                  <a:pt x="8282610" y="3944182"/>
                  <a:pt x="8347319" y="4003036"/>
                  <a:pt x="8440365" y="4003036"/>
                </a:cubicBezTo>
                <a:close/>
                <a:moveTo>
                  <a:pt x="10010384" y="3590991"/>
                </a:moveTo>
                <a:lnTo>
                  <a:pt x="10044514" y="3515632"/>
                </a:lnTo>
                <a:cubicBezTo>
                  <a:pt x="10055911" y="3491717"/>
                  <a:pt x="10061952" y="3465590"/>
                  <a:pt x="10062201" y="3439090"/>
                </a:cubicBezTo>
                <a:cubicBezTo>
                  <a:pt x="10062201" y="3355510"/>
                  <a:pt x="9997430" y="3296656"/>
                  <a:pt x="9904446" y="3296656"/>
                </a:cubicBezTo>
                <a:lnTo>
                  <a:pt x="9769049" y="3296656"/>
                </a:lnTo>
                <a:cubicBezTo>
                  <a:pt x="9650094" y="3296656"/>
                  <a:pt x="9550010" y="3363731"/>
                  <a:pt x="9495017" y="3482686"/>
                </a:cubicBezTo>
                <a:lnTo>
                  <a:pt x="9284510" y="3930106"/>
                </a:lnTo>
                <a:lnTo>
                  <a:pt x="9173838" y="3819435"/>
                </a:lnTo>
                <a:lnTo>
                  <a:pt x="9225655" y="3708763"/>
                </a:lnTo>
                <a:lnTo>
                  <a:pt x="9063166" y="3708763"/>
                </a:lnTo>
                <a:lnTo>
                  <a:pt x="9029037" y="3784122"/>
                </a:lnTo>
                <a:cubicBezTo>
                  <a:pt x="9017640" y="3808038"/>
                  <a:pt x="9011599" y="3834164"/>
                  <a:pt x="9011349" y="3860664"/>
                </a:cubicBezTo>
                <a:cubicBezTo>
                  <a:pt x="9011349" y="3944244"/>
                  <a:pt x="9076121" y="4003098"/>
                  <a:pt x="9169105" y="4003098"/>
                </a:cubicBezTo>
                <a:lnTo>
                  <a:pt x="9304501" y="4003098"/>
                </a:lnTo>
                <a:cubicBezTo>
                  <a:pt x="9425014" y="4002084"/>
                  <a:pt x="9533132" y="3928705"/>
                  <a:pt x="9578534" y="3817068"/>
                </a:cubicBezTo>
                <a:lnTo>
                  <a:pt x="9788293" y="3369586"/>
                </a:lnTo>
                <a:lnTo>
                  <a:pt x="9898965" y="3480257"/>
                </a:lnTo>
                <a:lnTo>
                  <a:pt x="9847148" y="3590929"/>
                </a:lnTo>
                <a:close/>
                <a:moveTo>
                  <a:pt x="10739061" y="3590991"/>
                </a:moveTo>
                <a:lnTo>
                  <a:pt x="10773253" y="3515632"/>
                </a:lnTo>
                <a:cubicBezTo>
                  <a:pt x="10784650" y="3491711"/>
                  <a:pt x="10790691" y="3465584"/>
                  <a:pt x="10790878" y="3439090"/>
                </a:cubicBezTo>
                <a:cubicBezTo>
                  <a:pt x="10790878" y="3355510"/>
                  <a:pt x="10726107" y="3296656"/>
                  <a:pt x="10633123" y="3296656"/>
                </a:cubicBezTo>
                <a:lnTo>
                  <a:pt x="10497726" y="3296656"/>
                </a:lnTo>
                <a:cubicBezTo>
                  <a:pt x="10378833" y="3296656"/>
                  <a:pt x="10278749" y="3363731"/>
                  <a:pt x="10223694" y="3482686"/>
                </a:cubicBezTo>
                <a:lnTo>
                  <a:pt x="10013311" y="3930106"/>
                </a:lnTo>
                <a:lnTo>
                  <a:pt x="9902640" y="3819435"/>
                </a:lnTo>
                <a:lnTo>
                  <a:pt x="9954395" y="3708763"/>
                </a:lnTo>
                <a:lnTo>
                  <a:pt x="9791968" y="3708763"/>
                </a:lnTo>
                <a:lnTo>
                  <a:pt x="9757776" y="3784122"/>
                </a:lnTo>
                <a:cubicBezTo>
                  <a:pt x="9746379" y="3808044"/>
                  <a:pt x="9740338" y="3834170"/>
                  <a:pt x="9740151" y="3860664"/>
                </a:cubicBezTo>
                <a:cubicBezTo>
                  <a:pt x="9740151" y="3944244"/>
                  <a:pt x="9804922" y="4003098"/>
                  <a:pt x="9897906" y="4003098"/>
                </a:cubicBezTo>
                <a:lnTo>
                  <a:pt x="10033303" y="4003098"/>
                </a:lnTo>
                <a:cubicBezTo>
                  <a:pt x="10153877" y="4002108"/>
                  <a:pt x="10262120" y="3928742"/>
                  <a:pt x="10307647" y="3817068"/>
                </a:cubicBezTo>
                <a:lnTo>
                  <a:pt x="10516970" y="3369586"/>
                </a:lnTo>
                <a:lnTo>
                  <a:pt x="10627642" y="3480257"/>
                </a:lnTo>
                <a:lnTo>
                  <a:pt x="10575825" y="3590929"/>
                </a:lnTo>
                <a:close/>
                <a:moveTo>
                  <a:pt x="11467738" y="3590991"/>
                </a:moveTo>
                <a:lnTo>
                  <a:pt x="11501868" y="3515632"/>
                </a:lnTo>
                <a:cubicBezTo>
                  <a:pt x="11513265" y="3491717"/>
                  <a:pt x="11519306" y="3465590"/>
                  <a:pt x="11519555" y="3439090"/>
                </a:cubicBezTo>
                <a:cubicBezTo>
                  <a:pt x="11519555" y="3355510"/>
                  <a:pt x="11454783" y="3296656"/>
                  <a:pt x="11361800" y="3296656"/>
                </a:cubicBezTo>
                <a:lnTo>
                  <a:pt x="11226403" y="3296656"/>
                </a:lnTo>
                <a:cubicBezTo>
                  <a:pt x="11107448" y="3296656"/>
                  <a:pt x="11007426" y="3363731"/>
                  <a:pt x="10952371" y="3482686"/>
                </a:cubicBezTo>
                <a:lnTo>
                  <a:pt x="10742051" y="3930106"/>
                </a:lnTo>
                <a:lnTo>
                  <a:pt x="10631379" y="3819435"/>
                </a:lnTo>
                <a:lnTo>
                  <a:pt x="10683195" y="3708763"/>
                </a:lnTo>
                <a:lnTo>
                  <a:pt x="10520707" y="3708763"/>
                </a:lnTo>
                <a:lnTo>
                  <a:pt x="10486578" y="3784122"/>
                </a:lnTo>
                <a:cubicBezTo>
                  <a:pt x="10475181" y="3808038"/>
                  <a:pt x="10469139" y="3834164"/>
                  <a:pt x="10468890" y="3860664"/>
                </a:cubicBezTo>
                <a:cubicBezTo>
                  <a:pt x="10468890" y="3944244"/>
                  <a:pt x="10533662" y="4003098"/>
                  <a:pt x="10626708" y="4003098"/>
                </a:cubicBezTo>
                <a:lnTo>
                  <a:pt x="10762042" y="4003098"/>
                </a:lnTo>
                <a:cubicBezTo>
                  <a:pt x="10882679" y="4002208"/>
                  <a:pt x="10990922" y="3928805"/>
                  <a:pt x="11036386" y="3817068"/>
                </a:cubicBezTo>
                <a:lnTo>
                  <a:pt x="11245959" y="3369586"/>
                </a:lnTo>
                <a:lnTo>
                  <a:pt x="11356630" y="3480257"/>
                </a:lnTo>
                <a:lnTo>
                  <a:pt x="11304813" y="3590929"/>
                </a:lnTo>
                <a:close/>
                <a:moveTo>
                  <a:pt x="12196415" y="3590991"/>
                </a:moveTo>
                <a:lnTo>
                  <a:pt x="12230545" y="3515632"/>
                </a:lnTo>
                <a:cubicBezTo>
                  <a:pt x="12241941" y="3491711"/>
                  <a:pt x="12247982" y="3465584"/>
                  <a:pt x="12248169" y="3439090"/>
                </a:cubicBezTo>
                <a:cubicBezTo>
                  <a:pt x="12248169" y="3355510"/>
                  <a:pt x="12183460" y="3296656"/>
                  <a:pt x="12090414" y="3296656"/>
                </a:cubicBezTo>
                <a:lnTo>
                  <a:pt x="11955017" y="3296656"/>
                </a:lnTo>
                <a:cubicBezTo>
                  <a:pt x="11836125" y="3296656"/>
                  <a:pt x="11736041" y="3363731"/>
                  <a:pt x="11680985" y="3482686"/>
                </a:cubicBezTo>
                <a:lnTo>
                  <a:pt x="11470852" y="3930106"/>
                </a:lnTo>
                <a:lnTo>
                  <a:pt x="11360180" y="3819435"/>
                </a:lnTo>
                <a:lnTo>
                  <a:pt x="11411997" y="3708763"/>
                </a:lnTo>
                <a:lnTo>
                  <a:pt x="11249509" y="3708763"/>
                </a:lnTo>
                <a:lnTo>
                  <a:pt x="11215379" y="3784122"/>
                </a:lnTo>
                <a:cubicBezTo>
                  <a:pt x="11203982" y="3808038"/>
                  <a:pt x="11197940" y="3834164"/>
                  <a:pt x="11197692" y="3860664"/>
                </a:cubicBezTo>
                <a:cubicBezTo>
                  <a:pt x="11197692" y="3944244"/>
                  <a:pt x="11262463" y="4003098"/>
                  <a:pt x="11355447" y="4003098"/>
                </a:cubicBezTo>
                <a:lnTo>
                  <a:pt x="11490844" y="4003098"/>
                </a:lnTo>
                <a:cubicBezTo>
                  <a:pt x="11611418" y="4002108"/>
                  <a:pt x="11719661" y="3928742"/>
                  <a:pt x="11765188" y="3817068"/>
                </a:cubicBezTo>
                <a:lnTo>
                  <a:pt x="11974760" y="3369586"/>
                </a:lnTo>
                <a:lnTo>
                  <a:pt x="12085432" y="3480257"/>
                </a:lnTo>
                <a:lnTo>
                  <a:pt x="12033615" y="3590929"/>
                </a:lnTo>
                <a:close/>
                <a:moveTo>
                  <a:pt x="12409475" y="3482686"/>
                </a:moveTo>
                <a:lnTo>
                  <a:pt x="12199591" y="3930106"/>
                </a:lnTo>
                <a:lnTo>
                  <a:pt x="12088920" y="3819435"/>
                </a:lnTo>
                <a:lnTo>
                  <a:pt x="12140736" y="3708763"/>
                </a:lnTo>
                <a:lnTo>
                  <a:pt x="11978248" y="3708763"/>
                </a:lnTo>
                <a:lnTo>
                  <a:pt x="11944118" y="3784122"/>
                </a:lnTo>
                <a:cubicBezTo>
                  <a:pt x="11932970" y="3808125"/>
                  <a:pt x="11926991" y="3834201"/>
                  <a:pt x="11926493" y="3860664"/>
                </a:cubicBezTo>
                <a:cubicBezTo>
                  <a:pt x="11926493" y="3940694"/>
                  <a:pt x="11986531" y="4003098"/>
                  <a:pt x="12084249" y="4003098"/>
                </a:cubicBezTo>
                <a:lnTo>
                  <a:pt x="12219645" y="4003098"/>
                </a:lnTo>
                <a:cubicBezTo>
                  <a:pt x="12382508" y="4002781"/>
                  <a:pt x="12514292" y="3870498"/>
                  <a:pt x="12513981" y="3707630"/>
                </a:cubicBezTo>
                <a:cubicBezTo>
                  <a:pt x="12513794" y="3620905"/>
                  <a:pt x="12475492" y="3538651"/>
                  <a:pt x="12409163" y="3482748"/>
                </a:cubicBezTo>
                <a:close/>
                <a:moveTo>
                  <a:pt x="104800" y="3817006"/>
                </a:moveTo>
                <a:lnTo>
                  <a:pt x="314372" y="3369586"/>
                </a:lnTo>
                <a:lnTo>
                  <a:pt x="425044" y="3480257"/>
                </a:lnTo>
                <a:lnTo>
                  <a:pt x="373289" y="3590929"/>
                </a:lnTo>
                <a:lnTo>
                  <a:pt x="535716" y="3590929"/>
                </a:lnTo>
                <a:lnTo>
                  <a:pt x="569907" y="3515570"/>
                </a:lnTo>
                <a:cubicBezTo>
                  <a:pt x="581060" y="3491567"/>
                  <a:pt x="587064" y="3465491"/>
                  <a:pt x="587533" y="3439028"/>
                </a:cubicBezTo>
                <a:cubicBezTo>
                  <a:pt x="587533" y="3358998"/>
                  <a:pt x="527495" y="3296593"/>
                  <a:pt x="429777" y="3296593"/>
                </a:cubicBezTo>
                <a:lnTo>
                  <a:pt x="294380" y="3296593"/>
                </a:lnTo>
                <a:cubicBezTo>
                  <a:pt x="131837" y="3296631"/>
                  <a:pt x="79" y="3428384"/>
                  <a:pt x="45" y="3590929"/>
                </a:cubicBezTo>
                <a:cubicBezTo>
                  <a:pt x="137" y="3678003"/>
                  <a:pt x="38432" y="3760642"/>
                  <a:pt x="104800" y="3817006"/>
                </a:cubicBezTo>
                <a:close/>
                <a:moveTo>
                  <a:pt x="5525222" y="4826940"/>
                </a:moveTo>
                <a:lnTo>
                  <a:pt x="5660619" y="4826940"/>
                </a:lnTo>
                <a:cubicBezTo>
                  <a:pt x="5781137" y="4825924"/>
                  <a:pt x="5889224" y="4752546"/>
                  <a:pt x="5934651" y="4640909"/>
                </a:cubicBezTo>
                <a:lnTo>
                  <a:pt x="6144224" y="4193551"/>
                </a:lnTo>
                <a:lnTo>
                  <a:pt x="6254895" y="4304223"/>
                </a:lnTo>
                <a:lnTo>
                  <a:pt x="6203079" y="4414895"/>
                </a:lnTo>
                <a:lnTo>
                  <a:pt x="6365567" y="4414895"/>
                </a:lnTo>
                <a:lnTo>
                  <a:pt x="6399697" y="4339536"/>
                </a:lnTo>
                <a:cubicBezTo>
                  <a:pt x="6411113" y="4315620"/>
                  <a:pt x="6417147" y="4289494"/>
                  <a:pt x="6417384" y="4262994"/>
                </a:cubicBezTo>
                <a:cubicBezTo>
                  <a:pt x="6417384" y="4179414"/>
                  <a:pt x="6352613" y="4120559"/>
                  <a:pt x="6259629" y="4120559"/>
                </a:cubicBezTo>
                <a:lnTo>
                  <a:pt x="6124481" y="4120559"/>
                </a:lnTo>
                <a:cubicBezTo>
                  <a:pt x="6005588" y="4120559"/>
                  <a:pt x="5905504" y="4187634"/>
                  <a:pt x="5850449" y="4306527"/>
                </a:cubicBezTo>
                <a:lnTo>
                  <a:pt x="5640440" y="4754197"/>
                </a:lnTo>
                <a:lnTo>
                  <a:pt x="5529768" y="4643525"/>
                </a:lnTo>
                <a:lnTo>
                  <a:pt x="5581586" y="4532853"/>
                </a:lnTo>
                <a:lnTo>
                  <a:pt x="5419284" y="4532853"/>
                </a:lnTo>
                <a:lnTo>
                  <a:pt x="5385092" y="4608212"/>
                </a:lnTo>
                <a:cubicBezTo>
                  <a:pt x="5373676" y="4632127"/>
                  <a:pt x="5367641" y="4658254"/>
                  <a:pt x="5367404" y="4684754"/>
                </a:cubicBezTo>
                <a:cubicBezTo>
                  <a:pt x="5367467" y="4768334"/>
                  <a:pt x="5432238" y="4826940"/>
                  <a:pt x="5525222" y="4826940"/>
                </a:cubicBezTo>
                <a:close/>
                <a:moveTo>
                  <a:pt x="6253899" y="4826940"/>
                </a:moveTo>
                <a:lnTo>
                  <a:pt x="6389296" y="4826940"/>
                </a:lnTo>
                <a:cubicBezTo>
                  <a:pt x="6509808" y="4825825"/>
                  <a:pt x="6617802" y="4752478"/>
                  <a:pt x="6663328" y="4640909"/>
                </a:cubicBezTo>
                <a:lnTo>
                  <a:pt x="6873586" y="4193800"/>
                </a:lnTo>
                <a:lnTo>
                  <a:pt x="6984258" y="4304472"/>
                </a:lnTo>
                <a:lnTo>
                  <a:pt x="6932503" y="4415144"/>
                </a:lnTo>
                <a:lnTo>
                  <a:pt x="7094930" y="4415144"/>
                </a:lnTo>
                <a:lnTo>
                  <a:pt x="7129121" y="4339785"/>
                </a:lnTo>
                <a:cubicBezTo>
                  <a:pt x="7140518" y="4315863"/>
                  <a:pt x="7146559" y="4289737"/>
                  <a:pt x="7146746" y="4263243"/>
                </a:cubicBezTo>
                <a:cubicBezTo>
                  <a:pt x="7146746" y="4179663"/>
                  <a:pt x="7082037" y="4120808"/>
                  <a:pt x="6988991" y="4120808"/>
                </a:cubicBezTo>
                <a:lnTo>
                  <a:pt x="6853594" y="4120808"/>
                </a:lnTo>
                <a:cubicBezTo>
                  <a:pt x="6734701" y="4120808"/>
                  <a:pt x="6634617" y="4187884"/>
                  <a:pt x="6579562" y="4306776"/>
                </a:cubicBezTo>
                <a:lnTo>
                  <a:pt x="6369989" y="4754197"/>
                </a:lnTo>
                <a:lnTo>
                  <a:pt x="6259317" y="4643525"/>
                </a:lnTo>
                <a:lnTo>
                  <a:pt x="6311072" y="4532853"/>
                </a:lnTo>
                <a:lnTo>
                  <a:pt x="6148085" y="4532853"/>
                </a:lnTo>
                <a:lnTo>
                  <a:pt x="6113769" y="4608212"/>
                </a:lnTo>
                <a:cubicBezTo>
                  <a:pt x="6102372" y="4632134"/>
                  <a:pt x="6096355" y="4658260"/>
                  <a:pt x="6096144" y="4684754"/>
                </a:cubicBezTo>
                <a:cubicBezTo>
                  <a:pt x="6096268" y="4768334"/>
                  <a:pt x="6161040" y="4826940"/>
                  <a:pt x="6254024" y="4826940"/>
                </a:cubicBezTo>
                <a:close/>
                <a:moveTo>
                  <a:pt x="4796545" y="4826940"/>
                </a:moveTo>
                <a:lnTo>
                  <a:pt x="4931942" y="4826940"/>
                </a:lnTo>
                <a:cubicBezTo>
                  <a:pt x="5052460" y="4825924"/>
                  <a:pt x="5160547" y="4752546"/>
                  <a:pt x="5205974" y="4640909"/>
                </a:cubicBezTo>
                <a:lnTo>
                  <a:pt x="5415547" y="4193551"/>
                </a:lnTo>
                <a:lnTo>
                  <a:pt x="5526218" y="4304223"/>
                </a:lnTo>
                <a:lnTo>
                  <a:pt x="5474464" y="4414895"/>
                </a:lnTo>
                <a:lnTo>
                  <a:pt x="5636890" y="4414895"/>
                </a:lnTo>
                <a:lnTo>
                  <a:pt x="5671082" y="4339536"/>
                </a:lnTo>
                <a:cubicBezTo>
                  <a:pt x="5682479" y="4315614"/>
                  <a:pt x="5688496" y="4289487"/>
                  <a:pt x="5688707" y="4262994"/>
                </a:cubicBezTo>
                <a:cubicBezTo>
                  <a:pt x="5688707" y="4179414"/>
                  <a:pt x="5623936" y="4120559"/>
                  <a:pt x="5530952" y="4120559"/>
                </a:cubicBezTo>
                <a:lnTo>
                  <a:pt x="5395742" y="4120559"/>
                </a:lnTo>
                <a:cubicBezTo>
                  <a:pt x="5276849" y="4120559"/>
                  <a:pt x="5176765" y="4187634"/>
                  <a:pt x="5121398" y="4306527"/>
                </a:cubicBezTo>
                <a:lnTo>
                  <a:pt x="4911763" y="4754197"/>
                </a:lnTo>
                <a:lnTo>
                  <a:pt x="4801092" y="4643525"/>
                </a:lnTo>
                <a:lnTo>
                  <a:pt x="4852909" y="4532853"/>
                </a:lnTo>
                <a:lnTo>
                  <a:pt x="4690482" y="4532853"/>
                </a:lnTo>
                <a:lnTo>
                  <a:pt x="4656415" y="4608212"/>
                </a:lnTo>
                <a:cubicBezTo>
                  <a:pt x="4645018" y="4632134"/>
                  <a:pt x="4639001" y="4658260"/>
                  <a:pt x="4638790" y="4684754"/>
                </a:cubicBezTo>
                <a:cubicBezTo>
                  <a:pt x="4638727" y="4768334"/>
                  <a:pt x="4703436" y="4826940"/>
                  <a:pt x="4796483" y="4826940"/>
                </a:cubicBezTo>
                <a:close/>
                <a:moveTo>
                  <a:pt x="4067868" y="4826940"/>
                </a:moveTo>
                <a:lnTo>
                  <a:pt x="4203265" y="4826940"/>
                </a:lnTo>
                <a:cubicBezTo>
                  <a:pt x="4323752" y="4825825"/>
                  <a:pt x="4431789" y="4752478"/>
                  <a:pt x="4477297" y="4640909"/>
                </a:cubicBezTo>
                <a:lnTo>
                  <a:pt x="4686870" y="4193551"/>
                </a:lnTo>
                <a:lnTo>
                  <a:pt x="4797542" y="4304223"/>
                </a:lnTo>
                <a:lnTo>
                  <a:pt x="4745725" y="4414895"/>
                </a:lnTo>
                <a:lnTo>
                  <a:pt x="4908213" y="4414895"/>
                </a:lnTo>
                <a:lnTo>
                  <a:pt x="4942343" y="4339536"/>
                </a:lnTo>
                <a:cubicBezTo>
                  <a:pt x="4953759" y="4315620"/>
                  <a:pt x="4959794" y="4289494"/>
                  <a:pt x="4960030" y="4262994"/>
                </a:cubicBezTo>
                <a:cubicBezTo>
                  <a:pt x="4960030" y="4179414"/>
                  <a:pt x="4895259" y="4120559"/>
                  <a:pt x="4802213" y="4120559"/>
                </a:cubicBezTo>
                <a:lnTo>
                  <a:pt x="4666940" y="4120559"/>
                </a:lnTo>
                <a:cubicBezTo>
                  <a:pt x="4548048" y="4120559"/>
                  <a:pt x="4447964" y="4187634"/>
                  <a:pt x="4392908" y="4306527"/>
                </a:cubicBezTo>
                <a:lnTo>
                  <a:pt x="4183086" y="4754197"/>
                </a:lnTo>
                <a:lnTo>
                  <a:pt x="4072415" y="4643525"/>
                </a:lnTo>
                <a:lnTo>
                  <a:pt x="4124232" y="4532853"/>
                </a:lnTo>
                <a:lnTo>
                  <a:pt x="3961743" y="4532853"/>
                </a:lnTo>
                <a:lnTo>
                  <a:pt x="3927738" y="4608212"/>
                </a:lnTo>
                <a:cubicBezTo>
                  <a:pt x="3916322" y="4632127"/>
                  <a:pt x="3910287" y="4658254"/>
                  <a:pt x="3910050" y="4684754"/>
                </a:cubicBezTo>
                <a:cubicBezTo>
                  <a:pt x="3909926" y="4768334"/>
                  <a:pt x="3974697" y="4826940"/>
                  <a:pt x="4067681" y="4826940"/>
                </a:cubicBezTo>
                <a:close/>
                <a:moveTo>
                  <a:pt x="3339191" y="4826940"/>
                </a:moveTo>
                <a:lnTo>
                  <a:pt x="3474339" y="4826940"/>
                </a:lnTo>
                <a:cubicBezTo>
                  <a:pt x="3594857" y="4825924"/>
                  <a:pt x="3702944" y="4752546"/>
                  <a:pt x="3748371" y="4640909"/>
                </a:cubicBezTo>
                <a:lnTo>
                  <a:pt x="3957944" y="4193551"/>
                </a:lnTo>
                <a:lnTo>
                  <a:pt x="4068616" y="4304223"/>
                </a:lnTo>
                <a:lnTo>
                  <a:pt x="4016798" y="4414895"/>
                </a:lnTo>
                <a:lnTo>
                  <a:pt x="4179287" y="4414895"/>
                </a:lnTo>
                <a:lnTo>
                  <a:pt x="4213417" y="4339536"/>
                </a:lnTo>
                <a:cubicBezTo>
                  <a:pt x="4224833" y="4315620"/>
                  <a:pt x="4230868" y="4289494"/>
                  <a:pt x="4231105" y="4262994"/>
                </a:cubicBezTo>
                <a:cubicBezTo>
                  <a:pt x="4231105" y="4179414"/>
                  <a:pt x="4166333" y="4120559"/>
                  <a:pt x="4073349" y="4120559"/>
                </a:cubicBezTo>
                <a:lnTo>
                  <a:pt x="3938201" y="4120559"/>
                </a:lnTo>
                <a:cubicBezTo>
                  <a:pt x="3819246" y="4120559"/>
                  <a:pt x="3719224" y="4187634"/>
                  <a:pt x="3664169" y="4306527"/>
                </a:cubicBezTo>
                <a:lnTo>
                  <a:pt x="3454409" y="4754197"/>
                </a:lnTo>
                <a:lnTo>
                  <a:pt x="3343738" y="4643525"/>
                </a:lnTo>
                <a:lnTo>
                  <a:pt x="3395555" y="4532853"/>
                </a:lnTo>
                <a:lnTo>
                  <a:pt x="3232941" y="4532853"/>
                </a:lnTo>
                <a:lnTo>
                  <a:pt x="3199061" y="4608212"/>
                </a:lnTo>
                <a:cubicBezTo>
                  <a:pt x="3187645" y="4632127"/>
                  <a:pt x="3181610" y="4658254"/>
                  <a:pt x="3181374" y="4684754"/>
                </a:cubicBezTo>
                <a:cubicBezTo>
                  <a:pt x="3181124" y="4768334"/>
                  <a:pt x="3245896" y="4826940"/>
                  <a:pt x="3338942" y="4826940"/>
                </a:cubicBezTo>
                <a:close/>
                <a:moveTo>
                  <a:pt x="2610514" y="4826940"/>
                </a:moveTo>
                <a:lnTo>
                  <a:pt x="2745911" y="4826940"/>
                </a:lnTo>
                <a:cubicBezTo>
                  <a:pt x="2866510" y="4825949"/>
                  <a:pt x="2974703" y="4752583"/>
                  <a:pt x="3020255" y="4640909"/>
                </a:cubicBezTo>
                <a:lnTo>
                  <a:pt x="3229827" y="4193551"/>
                </a:lnTo>
                <a:lnTo>
                  <a:pt x="3340499" y="4304223"/>
                </a:lnTo>
                <a:lnTo>
                  <a:pt x="3288682" y="4414895"/>
                </a:lnTo>
                <a:lnTo>
                  <a:pt x="3451171" y="4414895"/>
                </a:lnTo>
                <a:lnTo>
                  <a:pt x="3485300" y="4339536"/>
                </a:lnTo>
                <a:cubicBezTo>
                  <a:pt x="3496697" y="4315614"/>
                  <a:pt x="3502714" y="4289487"/>
                  <a:pt x="3502925" y="4262994"/>
                </a:cubicBezTo>
                <a:cubicBezTo>
                  <a:pt x="3502925" y="4179414"/>
                  <a:pt x="3438217" y="4120559"/>
                  <a:pt x="3345170" y="4120559"/>
                </a:cubicBezTo>
                <a:lnTo>
                  <a:pt x="3209400" y="4120559"/>
                </a:lnTo>
                <a:cubicBezTo>
                  <a:pt x="3090507" y="4120559"/>
                  <a:pt x="2990423" y="4187634"/>
                  <a:pt x="2935367" y="4306527"/>
                </a:cubicBezTo>
                <a:lnTo>
                  <a:pt x="2725732" y="4754197"/>
                </a:lnTo>
                <a:lnTo>
                  <a:pt x="2614874" y="4643525"/>
                </a:lnTo>
                <a:lnTo>
                  <a:pt x="2666629" y="4532853"/>
                </a:lnTo>
                <a:lnTo>
                  <a:pt x="2504202" y="4532853"/>
                </a:lnTo>
                <a:lnTo>
                  <a:pt x="2470010" y="4608212"/>
                </a:lnTo>
                <a:cubicBezTo>
                  <a:pt x="2458613" y="4632134"/>
                  <a:pt x="2452597" y="4658260"/>
                  <a:pt x="2452385" y="4684754"/>
                </a:cubicBezTo>
                <a:cubicBezTo>
                  <a:pt x="2452385" y="4768334"/>
                  <a:pt x="2517157" y="4826940"/>
                  <a:pt x="2610141" y="4826940"/>
                </a:cubicBezTo>
                <a:close/>
                <a:moveTo>
                  <a:pt x="1775961" y="4532604"/>
                </a:moveTo>
                <a:lnTo>
                  <a:pt x="1741832" y="4607963"/>
                </a:lnTo>
                <a:cubicBezTo>
                  <a:pt x="1730416" y="4631878"/>
                  <a:pt x="1724381" y="4658005"/>
                  <a:pt x="1724144" y="4684505"/>
                </a:cubicBezTo>
                <a:cubicBezTo>
                  <a:pt x="1724144" y="4768085"/>
                  <a:pt x="1788915" y="4826940"/>
                  <a:pt x="1881900" y="4826940"/>
                </a:cubicBezTo>
                <a:lnTo>
                  <a:pt x="2017297" y="4826940"/>
                </a:lnTo>
                <a:cubicBezTo>
                  <a:pt x="2137815" y="4825924"/>
                  <a:pt x="2245902" y="4752546"/>
                  <a:pt x="2291329" y="4640909"/>
                </a:cubicBezTo>
                <a:lnTo>
                  <a:pt x="2500901" y="4193551"/>
                </a:lnTo>
                <a:lnTo>
                  <a:pt x="2611573" y="4304223"/>
                </a:lnTo>
                <a:lnTo>
                  <a:pt x="2559756" y="4414895"/>
                </a:lnTo>
                <a:lnTo>
                  <a:pt x="2721996" y="4414895"/>
                </a:lnTo>
                <a:lnTo>
                  <a:pt x="2756125" y="4339536"/>
                </a:lnTo>
                <a:cubicBezTo>
                  <a:pt x="2767541" y="4315620"/>
                  <a:pt x="2773576" y="4289494"/>
                  <a:pt x="2773813" y="4262994"/>
                </a:cubicBezTo>
                <a:cubicBezTo>
                  <a:pt x="2773813" y="4179414"/>
                  <a:pt x="2709041" y="4120559"/>
                  <a:pt x="2616057" y="4120559"/>
                </a:cubicBezTo>
                <a:lnTo>
                  <a:pt x="2480660" y="4120559"/>
                </a:lnTo>
                <a:cubicBezTo>
                  <a:pt x="2361705" y="4120559"/>
                  <a:pt x="2261621" y="4187634"/>
                  <a:pt x="2206628" y="4306527"/>
                </a:cubicBezTo>
                <a:lnTo>
                  <a:pt x="1997055" y="4754197"/>
                </a:lnTo>
                <a:lnTo>
                  <a:pt x="1886384" y="4643525"/>
                </a:lnTo>
                <a:lnTo>
                  <a:pt x="1938201" y="4532853"/>
                </a:lnTo>
                <a:close/>
                <a:moveTo>
                  <a:pt x="1047284" y="4532604"/>
                </a:moveTo>
                <a:lnTo>
                  <a:pt x="1013155" y="4607963"/>
                </a:lnTo>
                <a:cubicBezTo>
                  <a:pt x="1001758" y="4631885"/>
                  <a:pt x="995741" y="4658011"/>
                  <a:pt x="995529" y="4684505"/>
                </a:cubicBezTo>
                <a:cubicBezTo>
                  <a:pt x="995529" y="4768085"/>
                  <a:pt x="1060239" y="4826940"/>
                  <a:pt x="1153285" y="4826940"/>
                </a:cubicBezTo>
                <a:lnTo>
                  <a:pt x="1288682" y="4826940"/>
                </a:lnTo>
                <a:cubicBezTo>
                  <a:pt x="1409200" y="4825924"/>
                  <a:pt x="1517287" y="4752546"/>
                  <a:pt x="1562714" y="4640909"/>
                </a:cubicBezTo>
                <a:lnTo>
                  <a:pt x="1772287" y="4193551"/>
                </a:lnTo>
                <a:lnTo>
                  <a:pt x="1882958" y="4304223"/>
                </a:lnTo>
                <a:lnTo>
                  <a:pt x="1831141" y="4414895"/>
                </a:lnTo>
                <a:lnTo>
                  <a:pt x="1993630" y="4414895"/>
                </a:lnTo>
                <a:lnTo>
                  <a:pt x="2027760" y="4339536"/>
                </a:lnTo>
                <a:cubicBezTo>
                  <a:pt x="2039200" y="4315626"/>
                  <a:pt x="2045242" y="4289494"/>
                  <a:pt x="2045447" y="4262994"/>
                </a:cubicBezTo>
                <a:cubicBezTo>
                  <a:pt x="2045447" y="4179414"/>
                  <a:pt x="1980676" y="4120559"/>
                  <a:pt x="1887692" y="4120559"/>
                </a:cubicBezTo>
                <a:lnTo>
                  <a:pt x="1751859" y="4120559"/>
                </a:lnTo>
                <a:cubicBezTo>
                  <a:pt x="1632966" y="4120559"/>
                  <a:pt x="1532882" y="4187634"/>
                  <a:pt x="1477826" y="4306527"/>
                </a:cubicBezTo>
                <a:lnTo>
                  <a:pt x="1268254" y="4753948"/>
                </a:lnTo>
                <a:lnTo>
                  <a:pt x="1157582" y="4643276"/>
                </a:lnTo>
                <a:lnTo>
                  <a:pt x="1209399" y="4532604"/>
                </a:lnTo>
                <a:close/>
                <a:moveTo>
                  <a:pt x="318607" y="4532604"/>
                </a:moveTo>
                <a:lnTo>
                  <a:pt x="283730" y="4608212"/>
                </a:lnTo>
                <a:cubicBezTo>
                  <a:pt x="272315" y="4632127"/>
                  <a:pt x="266278" y="4658254"/>
                  <a:pt x="266043" y="4684754"/>
                </a:cubicBezTo>
                <a:cubicBezTo>
                  <a:pt x="266043" y="4768334"/>
                  <a:pt x="330814" y="4827189"/>
                  <a:pt x="423798" y="4827189"/>
                </a:cubicBezTo>
                <a:lnTo>
                  <a:pt x="559195" y="4827189"/>
                </a:lnTo>
                <a:cubicBezTo>
                  <a:pt x="679797" y="4826198"/>
                  <a:pt x="787989" y="4752833"/>
                  <a:pt x="833539" y="4641158"/>
                </a:cubicBezTo>
                <a:lnTo>
                  <a:pt x="1043111" y="4193800"/>
                </a:lnTo>
                <a:lnTo>
                  <a:pt x="1153783" y="4304472"/>
                </a:lnTo>
                <a:lnTo>
                  <a:pt x="1101966" y="4415144"/>
                </a:lnTo>
                <a:lnTo>
                  <a:pt x="1264455" y="4415144"/>
                </a:lnTo>
                <a:lnTo>
                  <a:pt x="1298584" y="4339785"/>
                </a:lnTo>
                <a:cubicBezTo>
                  <a:pt x="1310000" y="4315869"/>
                  <a:pt x="1316035" y="4289743"/>
                  <a:pt x="1316272" y="4263243"/>
                </a:cubicBezTo>
                <a:cubicBezTo>
                  <a:pt x="1316272" y="4179663"/>
                  <a:pt x="1251501" y="4120808"/>
                  <a:pt x="1158454" y="4120808"/>
                </a:cubicBezTo>
                <a:lnTo>
                  <a:pt x="1023057" y="4120808"/>
                </a:lnTo>
                <a:cubicBezTo>
                  <a:pt x="904165" y="4120808"/>
                  <a:pt x="804080" y="4187884"/>
                  <a:pt x="749025" y="4306776"/>
                </a:cubicBezTo>
                <a:lnTo>
                  <a:pt x="539203" y="4754197"/>
                </a:lnTo>
                <a:lnTo>
                  <a:pt x="428532" y="4643525"/>
                </a:lnTo>
                <a:lnTo>
                  <a:pt x="480349" y="4532853"/>
                </a:lnTo>
                <a:close/>
                <a:moveTo>
                  <a:pt x="6982825" y="4826940"/>
                </a:moveTo>
                <a:lnTo>
                  <a:pt x="7118222" y="4826940"/>
                </a:lnTo>
                <a:cubicBezTo>
                  <a:pt x="7238734" y="4825924"/>
                  <a:pt x="7346852" y="4752546"/>
                  <a:pt x="7392255" y="4640909"/>
                </a:cubicBezTo>
                <a:lnTo>
                  <a:pt x="7602263" y="4193800"/>
                </a:lnTo>
                <a:lnTo>
                  <a:pt x="7712935" y="4304472"/>
                </a:lnTo>
                <a:lnTo>
                  <a:pt x="7661117" y="4415144"/>
                </a:lnTo>
                <a:lnTo>
                  <a:pt x="7823606" y="4415144"/>
                </a:lnTo>
                <a:lnTo>
                  <a:pt x="7857736" y="4339785"/>
                </a:lnTo>
                <a:cubicBezTo>
                  <a:pt x="7869133" y="4315869"/>
                  <a:pt x="7875174" y="4289743"/>
                  <a:pt x="7875423" y="4263243"/>
                </a:cubicBezTo>
                <a:cubicBezTo>
                  <a:pt x="7875423" y="4179663"/>
                  <a:pt x="7810652" y="4120808"/>
                  <a:pt x="7717668" y="4120808"/>
                </a:cubicBezTo>
                <a:lnTo>
                  <a:pt x="7582271" y="4120808"/>
                </a:lnTo>
                <a:cubicBezTo>
                  <a:pt x="7463316" y="4120808"/>
                  <a:pt x="7363294" y="4187884"/>
                  <a:pt x="7308239" y="4306776"/>
                </a:cubicBezTo>
                <a:lnTo>
                  <a:pt x="7098666" y="4754197"/>
                </a:lnTo>
                <a:lnTo>
                  <a:pt x="6987994" y="4643525"/>
                </a:lnTo>
                <a:lnTo>
                  <a:pt x="7039811" y="4532853"/>
                </a:lnTo>
                <a:lnTo>
                  <a:pt x="6877323" y="4532853"/>
                </a:lnTo>
                <a:lnTo>
                  <a:pt x="6843193" y="4608212"/>
                </a:lnTo>
                <a:cubicBezTo>
                  <a:pt x="6831796" y="4632127"/>
                  <a:pt x="6825754" y="4658254"/>
                  <a:pt x="6825506" y="4684754"/>
                </a:cubicBezTo>
                <a:cubicBezTo>
                  <a:pt x="6825007" y="4768334"/>
                  <a:pt x="6889779" y="4826940"/>
                  <a:pt x="6982825" y="4826940"/>
                </a:cubicBezTo>
                <a:close/>
                <a:moveTo>
                  <a:pt x="7711502" y="4826940"/>
                </a:moveTo>
                <a:lnTo>
                  <a:pt x="7846899" y="4826940"/>
                </a:lnTo>
                <a:cubicBezTo>
                  <a:pt x="7967411" y="4825825"/>
                  <a:pt x="8075404" y="4752478"/>
                  <a:pt x="8120932" y="4640909"/>
                </a:cubicBezTo>
                <a:lnTo>
                  <a:pt x="8330940" y="4193800"/>
                </a:lnTo>
                <a:lnTo>
                  <a:pt x="8441611" y="4304472"/>
                </a:lnTo>
                <a:lnTo>
                  <a:pt x="8389794" y="4415144"/>
                </a:lnTo>
                <a:lnTo>
                  <a:pt x="8552283" y="4415144"/>
                </a:lnTo>
                <a:lnTo>
                  <a:pt x="8586413" y="4339785"/>
                </a:lnTo>
                <a:cubicBezTo>
                  <a:pt x="8597810" y="4315863"/>
                  <a:pt x="8603850" y="4289737"/>
                  <a:pt x="8604038" y="4263243"/>
                </a:cubicBezTo>
                <a:cubicBezTo>
                  <a:pt x="8604038" y="4179663"/>
                  <a:pt x="8539328" y="4120808"/>
                  <a:pt x="8446282" y="4120808"/>
                </a:cubicBezTo>
                <a:lnTo>
                  <a:pt x="8310886" y="4120808"/>
                </a:lnTo>
                <a:cubicBezTo>
                  <a:pt x="8191993" y="4120808"/>
                  <a:pt x="8091909" y="4187884"/>
                  <a:pt x="8036853" y="4306776"/>
                </a:cubicBezTo>
                <a:lnTo>
                  <a:pt x="7827281" y="4754197"/>
                </a:lnTo>
                <a:lnTo>
                  <a:pt x="7716609" y="4643525"/>
                </a:lnTo>
                <a:lnTo>
                  <a:pt x="7768426" y="4532853"/>
                </a:lnTo>
                <a:lnTo>
                  <a:pt x="7605937" y="4532853"/>
                </a:lnTo>
                <a:lnTo>
                  <a:pt x="7571808" y="4608212"/>
                </a:lnTo>
                <a:cubicBezTo>
                  <a:pt x="7560411" y="4632127"/>
                  <a:pt x="7554370" y="4658254"/>
                  <a:pt x="7554120" y="4684754"/>
                </a:cubicBezTo>
                <a:cubicBezTo>
                  <a:pt x="7553809" y="4768334"/>
                  <a:pt x="7618580" y="4826940"/>
                  <a:pt x="7711565" y="4826940"/>
                </a:cubicBezTo>
                <a:close/>
                <a:moveTo>
                  <a:pt x="8440179" y="4826940"/>
                </a:moveTo>
                <a:lnTo>
                  <a:pt x="8575576" y="4826940"/>
                </a:lnTo>
                <a:cubicBezTo>
                  <a:pt x="8696088" y="4825924"/>
                  <a:pt x="8804206" y="4752546"/>
                  <a:pt x="8849608" y="4640909"/>
                </a:cubicBezTo>
                <a:lnTo>
                  <a:pt x="9059616" y="4193800"/>
                </a:lnTo>
                <a:lnTo>
                  <a:pt x="9170288" y="4304472"/>
                </a:lnTo>
                <a:lnTo>
                  <a:pt x="9118471" y="4415144"/>
                </a:lnTo>
                <a:lnTo>
                  <a:pt x="9280960" y="4415144"/>
                </a:lnTo>
                <a:lnTo>
                  <a:pt x="9315152" y="4339785"/>
                </a:lnTo>
                <a:cubicBezTo>
                  <a:pt x="9326549" y="4315863"/>
                  <a:pt x="9332590" y="4289737"/>
                  <a:pt x="9332777" y="4263243"/>
                </a:cubicBezTo>
                <a:cubicBezTo>
                  <a:pt x="9332777" y="4179663"/>
                  <a:pt x="9268005" y="4120808"/>
                  <a:pt x="9175022" y="4120808"/>
                </a:cubicBezTo>
                <a:lnTo>
                  <a:pt x="9039625" y="4120808"/>
                </a:lnTo>
                <a:cubicBezTo>
                  <a:pt x="8920732" y="4120808"/>
                  <a:pt x="8820648" y="4187884"/>
                  <a:pt x="8765592" y="4306776"/>
                </a:cubicBezTo>
                <a:lnTo>
                  <a:pt x="8556020" y="4754197"/>
                </a:lnTo>
                <a:lnTo>
                  <a:pt x="8445348" y="4643525"/>
                </a:lnTo>
                <a:lnTo>
                  <a:pt x="8497165" y="4532853"/>
                </a:lnTo>
                <a:lnTo>
                  <a:pt x="8334676" y="4532853"/>
                </a:lnTo>
                <a:lnTo>
                  <a:pt x="8300547" y="4608212"/>
                </a:lnTo>
                <a:cubicBezTo>
                  <a:pt x="8289150" y="4632134"/>
                  <a:pt x="8283108" y="4658260"/>
                  <a:pt x="8282922" y="4684754"/>
                </a:cubicBezTo>
                <a:cubicBezTo>
                  <a:pt x="8282610" y="4768334"/>
                  <a:pt x="8347319" y="4826940"/>
                  <a:pt x="8440365" y="4826940"/>
                </a:cubicBezTo>
                <a:close/>
                <a:moveTo>
                  <a:pt x="9168856" y="4826940"/>
                </a:moveTo>
                <a:lnTo>
                  <a:pt x="9304253" y="4826940"/>
                </a:lnTo>
                <a:cubicBezTo>
                  <a:pt x="9424765" y="4825924"/>
                  <a:pt x="9532883" y="4752546"/>
                  <a:pt x="9578285" y="4640909"/>
                </a:cubicBezTo>
                <a:lnTo>
                  <a:pt x="9788293" y="4193800"/>
                </a:lnTo>
                <a:lnTo>
                  <a:pt x="9898965" y="4304472"/>
                </a:lnTo>
                <a:lnTo>
                  <a:pt x="9847148" y="4415144"/>
                </a:lnTo>
                <a:lnTo>
                  <a:pt x="10009637" y="4415144"/>
                </a:lnTo>
                <a:lnTo>
                  <a:pt x="10043766" y="4339785"/>
                </a:lnTo>
                <a:cubicBezTo>
                  <a:pt x="10055163" y="4315869"/>
                  <a:pt x="10061204" y="4289743"/>
                  <a:pt x="10061454" y="4263243"/>
                </a:cubicBezTo>
                <a:cubicBezTo>
                  <a:pt x="10061454" y="4179663"/>
                  <a:pt x="9996682" y="4120808"/>
                  <a:pt x="9903699" y="4120808"/>
                </a:cubicBezTo>
                <a:lnTo>
                  <a:pt x="9768302" y="4120808"/>
                </a:lnTo>
                <a:cubicBezTo>
                  <a:pt x="9649346" y="4120808"/>
                  <a:pt x="9549262" y="4187884"/>
                  <a:pt x="9494269" y="4306776"/>
                </a:cubicBezTo>
                <a:lnTo>
                  <a:pt x="9284697" y="4754197"/>
                </a:lnTo>
                <a:lnTo>
                  <a:pt x="9174025" y="4643525"/>
                </a:lnTo>
                <a:lnTo>
                  <a:pt x="9225842" y="4532853"/>
                </a:lnTo>
                <a:lnTo>
                  <a:pt x="9063353" y="4532853"/>
                </a:lnTo>
                <a:lnTo>
                  <a:pt x="9029224" y="4608212"/>
                </a:lnTo>
                <a:cubicBezTo>
                  <a:pt x="9017827" y="4632127"/>
                  <a:pt x="9011785" y="4658254"/>
                  <a:pt x="9011536" y="4684754"/>
                </a:cubicBezTo>
                <a:cubicBezTo>
                  <a:pt x="9011349" y="4768334"/>
                  <a:pt x="9076121" y="4826940"/>
                  <a:pt x="9169105" y="4826940"/>
                </a:cubicBezTo>
                <a:close/>
                <a:moveTo>
                  <a:pt x="10738314" y="4414895"/>
                </a:moveTo>
                <a:lnTo>
                  <a:pt x="10772506" y="4339536"/>
                </a:lnTo>
                <a:cubicBezTo>
                  <a:pt x="10783903" y="4315614"/>
                  <a:pt x="10789944" y="4289487"/>
                  <a:pt x="10790131" y="4262994"/>
                </a:cubicBezTo>
                <a:cubicBezTo>
                  <a:pt x="10790131" y="4179414"/>
                  <a:pt x="10725359" y="4120559"/>
                  <a:pt x="10632375" y="4120559"/>
                </a:cubicBezTo>
                <a:lnTo>
                  <a:pt x="10496979" y="4120559"/>
                </a:lnTo>
                <a:cubicBezTo>
                  <a:pt x="10378085" y="4120559"/>
                  <a:pt x="10278002" y="4187634"/>
                  <a:pt x="10222946" y="4306527"/>
                </a:cubicBezTo>
                <a:lnTo>
                  <a:pt x="10013374" y="4753948"/>
                </a:lnTo>
                <a:lnTo>
                  <a:pt x="9902702" y="4643276"/>
                </a:lnTo>
                <a:lnTo>
                  <a:pt x="9954457" y="4532604"/>
                </a:lnTo>
                <a:lnTo>
                  <a:pt x="9792030" y="4532604"/>
                </a:lnTo>
                <a:lnTo>
                  <a:pt x="9757838" y="4607963"/>
                </a:lnTo>
                <a:cubicBezTo>
                  <a:pt x="9746441" y="4631885"/>
                  <a:pt x="9740400" y="4658011"/>
                  <a:pt x="9740213" y="4684505"/>
                </a:cubicBezTo>
                <a:cubicBezTo>
                  <a:pt x="9740213" y="4768085"/>
                  <a:pt x="9804985" y="4826940"/>
                  <a:pt x="9897969" y="4826940"/>
                </a:cubicBezTo>
                <a:lnTo>
                  <a:pt x="10033365" y="4826940"/>
                </a:lnTo>
                <a:cubicBezTo>
                  <a:pt x="10153939" y="4825949"/>
                  <a:pt x="10262182" y="4752583"/>
                  <a:pt x="10307709" y="4640909"/>
                </a:cubicBezTo>
                <a:lnTo>
                  <a:pt x="10516970" y="4193800"/>
                </a:lnTo>
                <a:lnTo>
                  <a:pt x="10627642" y="4304472"/>
                </a:lnTo>
                <a:lnTo>
                  <a:pt x="10575825" y="4415144"/>
                </a:lnTo>
                <a:close/>
                <a:moveTo>
                  <a:pt x="11466991" y="4414895"/>
                </a:moveTo>
                <a:lnTo>
                  <a:pt x="11501120" y="4339536"/>
                </a:lnTo>
                <a:cubicBezTo>
                  <a:pt x="11512517" y="4315620"/>
                  <a:pt x="11518558" y="4289494"/>
                  <a:pt x="11518808" y="4262994"/>
                </a:cubicBezTo>
                <a:cubicBezTo>
                  <a:pt x="11518808" y="4179414"/>
                  <a:pt x="11454036" y="4120559"/>
                  <a:pt x="11361052" y="4120559"/>
                </a:cubicBezTo>
                <a:lnTo>
                  <a:pt x="11225656" y="4120559"/>
                </a:lnTo>
                <a:cubicBezTo>
                  <a:pt x="11106700" y="4120559"/>
                  <a:pt x="11006679" y="4187634"/>
                  <a:pt x="10951623" y="4306527"/>
                </a:cubicBezTo>
                <a:lnTo>
                  <a:pt x="10742051" y="4753948"/>
                </a:lnTo>
                <a:lnTo>
                  <a:pt x="10631379" y="4643276"/>
                </a:lnTo>
                <a:lnTo>
                  <a:pt x="10683195" y="4532604"/>
                </a:lnTo>
                <a:lnTo>
                  <a:pt x="10520707" y="4532604"/>
                </a:lnTo>
                <a:lnTo>
                  <a:pt x="10486578" y="4607963"/>
                </a:lnTo>
                <a:cubicBezTo>
                  <a:pt x="10475181" y="4631878"/>
                  <a:pt x="10469139" y="4658005"/>
                  <a:pt x="10468890" y="4684505"/>
                </a:cubicBezTo>
                <a:cubicBezTo>
                  <a:pt x="10468890" y="4768085"/>
                  <a:pt x="10533662" y="4826940"/>
                  <a:pt x="10626708" y="4826940"/>
                </a:cubicBezTo>
                <a:lnTo>
                  <a:pt x="10762042" y="4826940"/>
                </a:lnTo>
                <a:cubicBezTo>
                  <a:pt x="10882679" y="4826049"/>
                  <a:pt x="10990922" y="4752646"/>
                  <a:pt x="11036386" y="4640909"/>
                </a:cubicBezTo>
                <a:lnTo>
                  <a:pt x="11245959" y="4193551"/>
                </a:lnTo>
                <a:lnTo>
                  <a:pt x="11356630" y="4304223"/>
                </a:lnTo>
                <a:lnTo>
                  <a:pt x="11304813" y="4414895"/>
                </a:lnTo>
                <a:close/>
                <a:moveTo>
                  <a:pt x="12195668" y="4414895"/>
                </a:moveTo>
                <a:lnTo>
                  <a:pt x="12229797" y="4339536"/>
                </a:lnTo>
                <a:cubicBezTo>
                  <a:pt x="12241194" y="4315614"/>
                  <a:pt x="12247235" y="4289487"/>
                  <a:pt x="12247422" y="4262994"/>
                </a:cubicBezTo>
                <a:cubicBezTo>
                  <a:pt x="12247422" y="4179414"/>
                  <a:pt x="12182713" y="4120559"/>
                  <a:pt x="12089667" y="4120559"/>
                </a:cubicBezTo>
                <a:lnTo>
                  <a:pt x="11954270" y="4120559"/>
                </a:lnTo>
                <a:cubicBezTo>
                  <a:pt x="11835377" y="4120559"/>
                  <a:pt x="11735293" y="4187634"/>
                  <a:pt x="11680238" y="4306527"/>
                </a:cubicBezTo>
                <a:lnTo>
                  <a:pt x="11470665" y="4753948"/>
                </a:lnTo>
                <a:lnTo>
                  <a:pt x="11359993" y="4643276"/>
                </a:lnTo>
                <a:lnTo>
                  <a:pt x="11411811" y="4532604"/>
                </a:lnTo>
                <a:lnTo>
                  <a:pt x="11249322" y="4532604"/>
                </a:lnTo>
                <a:lnTo>
                  <a:pt x="11215192" y="4607963"/>
                </a:lnTo>
                <a:cubicBezTo>
                  <a:pt x="11203795" y="4631878"/>
                  <a:pt x="11197754" y="4658005"/>
                  <a:pt x="11197505" y="4684505"/>
                </a:cubicBezTo>
                <a:cubicBezTo>
                  <a:pt x="11197505" y="4768085"/>
                  <a:pt x="11262276" y="4826940"/>
                  <a:pt x="11355260" y="4826940"/>
                </a:cubicBezTo>
                <a:lnTo>
                  <a:pt x="11490657" y="4826940"/>
                </a:lnTo>
                <a:cubicBezTo>
                  <a:pt x="11611231" y="4825949"/>
                  <a:pt x="11719474" y="4752583"/>
                  <a:pt x="11765001" y="4640909"/>
                </a:cubicBezTo>
                <a:lnTo>
                  <a:pt x="11974574" y="4193551"/>
                </a:lnTo>
                <a:lnTo>
                  <a:pt x="12085245" y="4304223"/>
                </a:lnTo>
                <a:lnTo>
                  <a:pt x="12033428" y="4414895"/>
                </a:lnTo>
                <a:close/>
                <a:moveTo>
                  <a:pt x="12408728" y="4306527"/>
                </a:moveTo>
                <a:lnTo>
                  <a:pt x="12199155" y="4753948"/>
                </a:lnTo>
                <a:lnTo>
                  <a:pt x="12088483" y="4643276"/>
                </a:lnTo>
                <a:lnTo>
                  <a:pt x="12140301" y="4532604"/>
                </a:lnTo>
                <a:lnTo>
                  <a:pt x="11977812" y="4532604"/>
                </a:lnTo>
                <a:lnTo>
                  <a:pt x="11943682" y="4607963"/>
                </a:lnTo>
                <a:cubicBezTo>
                  <a:pt x="11932534" y="4631966"/>
                  <a:pt x="11926555" y="4658042"/>
                  <a:pt x="11926057" y="4684505"/>
                </a:cubicBezTo>
                <a:cubicBezTo>
                  <a:pt x="11926057" y="4764535"/>
                  <a:pt x="11986095" y="4826940"/>
                  <a:pt x="12083812" y="4826940"/>
                </a:cubicBezTo>
                <a:lnTo>
                  <a:pt x="12219209" y="4826940"/>
                </a:lnTo>
                <a:cubicBezTo>
                  <a:pt x="12382134" y="4826572"/>
                  <a:pt x="12513857" y="4694215"/>
                  <a:pt x="12513482" y="4531315"/>
                </a:cubicBezTo>
                <a:cubicBezTo>
                  <a:pt x="12513296" y="4444627"/>
                  <a:pt x="12474994" y="4362417"/>
                  <a:pt x="12408728" y="4306527"/>
                </a:cubicBezTo>
                <a:close/>
                <a:moveTo>
                  <a:pt x="104800" y="4641158"/>
                </a:moveTo>
                <a:lnTo>
                  <a:pt x="314372" y="4193800"/>
                </a:lnTo>
                <a:lnTo>
                  <a:pt x="425044" y="4304472"/>
                </a:lnTo>
                <a:lnTo>
                  <a:pt x="373289" y="4415144"/>
                </a:lnTo>
                <a:lnTo>
                  <a:pt x="535716" y="4415144"/>
                </a:lnTo>
                <a:lnTo>
                  <a:pt x="569907" y="4339785"/>
                </a:lnTo>
                <a:cubicBezTo>
                  <a:pt x="581060" y="4315782"/>
                  <a:pt x="587064" y="4289706"/>
                  <a:pt x="587533" y="4263243"/>
                </a:cubicBezTo>
                <a:cubicBezTo>
                  <a:pt x="587533" y="4183150"/>
                  <a:pt x="527495" y="4120808"/>
                  <a:pt x="429777" y="4120808"/>
                </a:cubicBezTo>
                <a:lnTo>
                  <a:pt x="294380" y="4120808"/>
                </a:lnTo>
                <a:cubicBezTo>
                  <a:pt x="131837" y="4120839"/>
                  <a:pt x="79" y="4252599"/>
                  <a:pt x="45" y="4415144"/>
                </a:cubicBezTo>
                <a:cubicBezTo>
                  <a:pt x="156" y="4502193"/>
                  <a:pt x="38448" y="4584813"/>
                  <a:pt x="104800" y="4641158"/>
                </a:cubicBezTo>
                <a:close/>
                <a:moveTo>
                  <a:pt x="5525222" y="5651341"/>
                </a:moveTo>
                <a:lnTo>
                  <a:pt x="5660619" y="5651341"/>
                </a:lnTo>
                <a:cubicBezTo>
                  <a:pt x="5781137" y="5650326"/>
                  <a:pt x="5889224" y="5576948"/>
                  <a:pt x="5934651" y="5465311"/>
                </a:cubicBezTo>
                <a:lnTo>
                  <a:pt x="6144224" y="5017890"/>
                </a:lnTo>
                <a:lnTo>
                  <a:pt x="6254895" y="5128562"/>
                </a:lnTo>
                <a:lnTo>
                  <a:pt x="6203079" y="5239234"/>
                </a:lnTo>
                <a:lnTo>
                  <a:pt x="6365567" y="5239234"/>
                </a:lnTo>
                <a:lnTo>
                  <a:pt x="6400257" y="5163937"/>
                </a:lnTo>
                <a:cubicBezTo>
                  <a:pt x="6411673" y="5140022"/>
                  <a:pt x="6417708" y="5113895"/>
                  <a:pt x="6417945" y="5087395"/>
                </a:cubicBezTo>
                <a:cubicBezTo>
                  <a:pt x="6417945" y="5003815"/>
                  <a:pt x="6353174" y="4944898"/>
                  <a:pt x="6260189" y="4944898"/>
                </a:cubicBezTo>
                <a:lnTo>
                  <a:pt x="6124481" y="4944898"/>
                </a:lnTo>
                <a:cubicBezTo>
                  <a:pt x="6005588" y="4944898"/>
                  <a:pt x="5905504" y="5012036"/>
                  <a:pt x="5850449" y="5130929"/>
                </a:cubicBezTo>
                <a:lnTo>
                  <a:pt x="5640440" y="5578349"/>
                </a:lnTo>
                <a:lnTo>
                  <a:pt x="5529768" y="5467677"/>
                </a:lnTo>
                <a:lnTo>
                  <a:pt x="5581586" y="5357005"/>
                </a:lnTo>
                <a:lnTo>
                  <a:pt x="5419284" y="5357005"/>
                </a:lnTo>
                <a:lnTo>
                  <a:pt x="5385092" y="5432365"/>
                </a:lnTo>
                <a:cubicBezTo>
                  <a:pt x="5373676" y="5456261"/>
                  <a:pt x="5367641" y="5482363"/>
                  <a:pt x="5367404" y="5508844"/>
                </a:cubicBezTo>
                <a:cubicBezTo>
                  <a:pt x="5367467" y="5592486"/>
                  <a:pt x="5432238" y="5651341"/>
                  <a:pt x="5525222" y="5651341"/>
                </a:cubicBezTo>
                <a:close/>
                <a:moveTo>
                  <a:pt x="6253899" y="5651341"/>
                </a:moveTo>
                <a:lnTo>
                  <a:pt x="6389296" y="5651341"/>
                </a:lnTo>
                <a:cubicBezTo>
                  <a:pt x="6509808" y="5650226"/>
                  <a:pt x="6617802" y="5576879"/>
                  <a:pt x="6663328" y="5465311"/>
                </a:cubicBezTo>
                <a:lnTo>
                  <a:pt x="6873586" y="5017890"/>
                </a:lnTo>
                <a:lnTo>
                  <a:pt x="6984258" y="5128562"/>
                </a:lnTo>
                <a:lnTo>
                  <a:pt x="6932503" y="5239234"/>
                </a:lnTo>
                <a:lnTo>
                  <a:pt x="7094930" y="5239234"/>
                </a:lnTo>
                <a:lnTo>
                  <a:pt x="7129121" y="5163937"/>
                </a:lnTo>
                <a:cubicBezTo>
                  <a:pt x="7140518" y="5140015"/>
                  <a:pt x="7146559" y="5113889"/>
                  <a:pt x="7146746" y="5087395"/>
                </a:cubicBezTo>
                <a:cubicBezTo>
                  <a:pt x="7146746" y="5003815"/>
                  <a:pt x="7082037" y="4944898"/>
                  <a:pt x="6988991" y="4944898"/>
                </a:cubicBezTo>
                <a:lnTo>
                  <a:pt x="6853594" y="4944898"/>
                </a:lnTo>
                <a:cubicBezTo>
                  <a:pt x="6734701" y="4944898"/>
                  <a:pt x="6634617" y="5012036"/>
                  <a:pt x="6579562" y="5130929"/>
                </a:cubicBezTo>
                <a:lnTo>
                  <a:pt x="6369989" y="5578349"/>
                </a:lnTo>
                <a:lnTo>
                  <a:pt x="6259317" y="5467677"/>
                </a:lnTo>
                <a:lnTo>
                  <a:pt x="6311072" y="5357005"/>
                </a:lnTo>
                <a:lnTo>
                  <a:pt x="6148085" y="5357005"/>
                </a:lnTo>
                <a:lnTo>
                  <a:pt x="6113769" y="5432365"/>
                </a:lnTo>
                <a:cubicBezTo>
                  <a:pt x="6102372" y="5456261"/>
                  <a:pt x="6096355" y="5482369"/>
                  <a:pt x="6096144" y="5508844"/>
                </a:cubicBezTo>
                <a:cubicBezTo>
                  <a:pt x="6096268" y="5592486"/>
                  <a:pt x="6161040" y="5651341"/>
                  <a:pt x="6254024" y="5651341"/>
                </a:cubicBezTo>
                <a:close/>
                <a:moveTo>
                  <a:pt x="4796545" y="5651341"/>
                </a:moveTo>
                <a:lnTo>
                  <a:pt x="4931942" y="5651341"/>
                </a:lnTo>
                <a:cubicBezTo>
                  <a:pt x="5052460" y="5650326"/>
                  <a:pt x="5160547" y="5576948"/>
                  <a:pt x="5205974" y="5465311"/>
                </a:cubicBezTo>
                <a:lnTo>
                  <a:pt x="5415547" y="5017890"/>
                </a:lnTo>
                <a:lnTo>
                  <a:pt x="5526218" y="5128562"/>
                </a:lnTo>
                <a:lnTo>
                  <a:pt x="5474464" y="5239234"/>
                </a:lnTo>
                <a:lnTo>
                  <a:pt x="5636890" y="5239234"/>
                </a:lnTo>
                <a:lnTo>
                  <a:pt x="5671580" y="5163937"/>
                </a:lnTo>
                <a:cubicBezTo>
                  <a:pt x="5682978" y="5140015"/>
                  <a:pt x="5688994" y="5113889"/>
                  <a:pt x="5689206" y="5087395"/>
                </a:cubicBezTo>
                <a:cubicBezTo>
                  <a:pt x="5689206" y="5003815"/>
                  <a:pt x="5624434" y="4944898"/>
                  <a:pt x="5531450" y="4944898"/>
                </a:cubicBezTo>
                <a:lnTo>
                  <a:pt x="5395742" y="4944898"/>
                </a:lnTo>
                <a:cubicBezTo>
                  <a:pt x="5276849" y="4944898"/>
                  <a:pt x="5176765" y="5012036"/>
                  <a:pt x="5121398" y="5130929"/>
                </a:cubicBezTo>
                <a:lnTo>
                  <a:pt x="4911763" y="5578349"/>
                </a:lnTo>
                <a:lnTo>
                  <a:pt x="4801092" y="5467677"/>
                </a:lnTo>
                <a:lnTo>
                  <a:pt x="4852909" y="5357005"/>
                </a:lnTo>
                <a:lnTo>
                  <a:pt x="4690482" y="5357005"/>
                </a:lnTo>
                <a:lnTo>
                  <a:pt x="4656415" y="5432365"/>
                </a:lnTo>
                <a:cubicBezTo>
                  <a:pt x="4645018" y="5456261"/>
                  <a:pt x="4639001" y="5482369"/>
                  <a:pt x="4638790" y="5508844"/>
                </a:cubicBezTo>
                <a:cubicBezTo>
                  <a:pt x="4638727" y="5592486"/>
                  <a:pt x="4703436" y="5651341"/>
                  <a:pt x="4796483" y="5651341"/>
                </a:cubicBezTo>
                <a:close/>
                <a:moveTo>
                  <a:pt x="4067868" y="5651341"/>
                </a:moveTo>
                <a:lnTo>
                  <a:pt x="4203265" y="5651341"/>
                </a:lnTo>
                <a:cubicBezTo>
                  <a:pt x="4323752" y="5650226"/>
                  <a:pt x="4431789" y="5576879"/>
                  <a:pt x="4477297" y="5465311"/>
                </a:cubicBezTo>
                <a:lnTo>
                  <a:pt x="4686870" y="5017890"/>
                </a:lnTo>
                <a:lnTo>
                  <a:pt x="4797542" y="5128562"/>
                </a:lnTo>
                <a:lnTo>
                  <a:pt x="4745725" y="5239234"/>
                </a:lnTo>
                <a:lnTo>
                  <a:pt x="4908213" y="5239234"/>
                </a:lnTo>
                <a:lnTo>
                  <a:pt x="4942343" y="5163937"/>
                </a:lnTo>
                <a:cubicBezTo>
                  <a:pt x="4953759" y="5140022"/>
                  <a:pt x="4959794" y="5113895"/>
                  <a:pt x="4960030" y="5087395"/>
                </a:cubicBezTo>
                <a:cubicBezTo>
                  <a:pt x="4960030" y="5003815"/>
                  <a:pt x="4895259" y="4944898"/>
                  <a:pt x="4802213" y="4944898"/>
                </a:cubicBezTo>
                <a:lnTo>
                  <a:pt x="4666940" y="4944898"/>
                </a:lnTo>
                <a:cubicBezTo>
                  <a:pt x="4548048" y="4944898"/>
                  <a:pt x="4447964" y="5012036"/>
                  <a:pt x="4392908" y="5130929"/>
                </a:cubicBezTo>
                <a:lnTo>
                  <a:pt x="4183086" y="5578349"/>
                </a:lnTo>
                <a:lnTo>
                  <a:pt x="4072415" y="5467677"/>
                </a:lnTo>
                <a:lnTo>
                  <a:pt x="4124232" y="5357005"/>
                </a:lnTo>
                <a:lnTo>
                  <a:pt x="3961743" y="5357005"/>
                </a:lnTo>
                <a:lnTo>
                  <a:pt x="3927738" y="5432365"/>
                </a:lnTo>
                <a:cubicBezTo>
                  <a:pt x="3916322" y="5456261"/>
                  <a:pt x="3910287" y="5482363"/>
                  <a:pt x="3910050" y="5508844"/>
                </a:cubicBezTo>
                <a:cubicBezTo>
                  <a:pt x="3909926" y="5592486"/>
                  <a:pt x="3974697" y="5651341"/>
                  <a:pt x="4067681" y="5651341"/>
                </a:cubicBezTo>
                <a:close/>
                <a:moveTo>
                  <a:pt x="3339191" y="5651341"/>
                </a:moveTo>
                <a:lnTo>
                  <a:pt x="3474339" y="5651341"/>
                </a:lnTo>
                <a:cubicBezTo>
                  <a:pt x="3594857" y="5650326"/>
                  <a:pt x="3702944" y="5576948"/>
                  <a:pt x="3748371" y="5465311"/>
                </a:cubicBezTo>
                <a:lnTo>
                  <a:pt x="3957944" y="5017890"/>
                </a:lnTo>
                <a:lnTo>
                  <a:pt x="4068616" y="5128562"/>
                </a:lnTo>
                <a:lnTo>
                  <a:pt x="4016798" y="5239234"/>
                </a:lnTo>
                <a:lnTo>
                  <a:pt x="4179287" y="5239234"/>
                </a:lnTo>
                <a:lnTo>
                  <a:pt x="4213417" y="5163937"/>
                </a:lnTo>
                <a:cubicBezTo>
                  <a:pt x="4224833" y="5140022"/>
                  <a:pt x="4230868" y="5113895"/>
                  <a:pt x="4231105" y="5087395"/>
                </a:cubicBezTo>
                <a:cubicBezTo>
                  <a:pt x="4231105" y="5003815"/>
                  <a:pt x="4166333" y="4944898"/>
                  <a:pt x="4073349" y="4944898"/>
                </a:cubicBezTo>
                <a:lnTo>
                  <a:pt x="3938201" y="4944898"/>
                </a:lnTo>
                <a:cubicBezTo>
                  <a:pt x="3819246" y="4944898"/>
                  <a:pt x="3719224" y="5012036"/>
                  <a:pt x="3664169" y="5130929"/>
                </a:cubicBezTo>
                <a:lnTo>
                  <a:pt x="3454409" y="5578349"/>
                </a:lnTo>
                <a:lnTo>
                  <a:pt x="3343738" y="5467677"/>
                </a:lnTo>
                <a:lnTo>
                  <a:pt x="3395555" y="5357005"/>
                </a:lnTo>
                <a:lnTo>
                  <a:pt x="3232941" y="5357005"/>
                </a:lnTo>
                <a:lnTo>
                  <a:pt x="3199061" y="5432365"/>
                </a:lnTo>
                <a:cubicBezTo>
                  <a:pt x="3187645" y="5456261"/>
                  <a:pt x="3181610" y="5482363"/>
                  <a:pt x="3181374" y="5508844"/>
                </a:cubicBezTo>
                <a:cubicBezTo>
                  <a:pt x="3181124" y="5592486"/>
                  <a:pt x="3245896" y="5651341"/>
                  <a:pt x="3338942" y="5651341"/>
                </a:cubicBezTo>
                <a:close/>
                <a:moveTo>
                  <a:pt x="2610514" y="5651341"/>
                </a:moveTo>
                <a:lnTo>
                  <a:pt x="2745911" y="5651341"/>
                </a:lnTo>
                <a:cubicBezTo>
                  <a:pt x="2866510" y="5650351"/>
                  <a:pt x="2974703" y="5576985"/>
                  <a:pt x="3020255" y="5465311"/>
                </a:cubicBezTo>
                <a:lnTo>
                  <a:pt x="3229827" y="5017890"/>
                </a:lnTo>
                <a:lnTo>
                  <a:pt x="3340499" y="5128562"/>
                </a:lnTo>
                <a:lnTo>
                  <a:pt x="3288682" y="5239234"/>
                </a:lnTo>
                <a:lnTo>
                  <a:pt x="3451171" y="5239234"/>
                </a:lnTo>
                <a:lnTo>
                  <a:pt x="3485300" y="5163937"/>
                </a:lnTo>
                <a:cubicBezTo>
                  <a:pt x="3496697" y="5140015"/>
                  <a:pt x="3502714" y="5113889"/>
                  <a:pt x="3502925" y="5087395"/>
                </a:cubicBezTo>
                <a:cubicBezTo>
                  <a:pt x="3502925" y="5003815"/>
                  <a:pt x="3438217" y="4944898"/>
                  <a:pt x="3345170" y="4944898"/>
                </a:cubicBezTo>
                <a:lnTo>
                  <a:pt x="3209400" y="4944898"/>
                </a:lnTo>
                <a:cubicBezTo>
                  <a:pt x="3090507" y="4944898"/>
                  <a:pt x="2990423" y="5012036"/>
                  <a:pt x="2935367" y="5130929"/>
                </a:cubicBezTo>
                <a:lnTo>
                  <a:pt x="2725732" y="5578349"/>
                </a:lnTo>
                <a:lnTo>
                  <a:pt x="2614874" y="5467677"/>
                </a:lnTo>
                <a:lnTo>
                  <a:pt x="2666629" y="5357005"/>
                </a:lnTo>
                <a:lnTo>
                  <a:pt x="2504202" y="5357005"/>
                </a:lnTo>
                <a:lnTo>
                  <a:pt x="2470010" y="5432365"/>
                </a:lnTo>
                <a:cubicBezTo>
                  <a:pt x="2458613" y="5456261"/>
                  <a:pt x="2452597" y="5482369"/>
                  <a:pt x="2452385" y="5508844"/>
                </a:cubicBezTo>
                <a:cubicBezTo>
                  <a:pt x="2452385" y="5592486"/>
                  <a:pt x="2517157" y="5651341"/>
                  <a:pt x="2610141" y="5651341"/>
                </a:cubicBezTo>
                <a:close/>
                <a:moveTo>
                  <a:pt x="1881837" y="5651341"/>
                </a:moveTo>
                <a:lnTo>
                  <a:pt x="2017234" y="5651341"/>
                </a:lnTo>
                <a:cubicBezTo>
                  <a:pt x="2137752" y="5650326"/>
                  <a:pt x="2245840" y="5576948"/>
                  <a:pt x="2291267" y="5465311"/>
                </a:cubicBezTo>
                <a:lnTo>
                  <a:pt x="2500839" y="5017890"/>
                </a:lnTo>
                <a:lnTo>
                  <a:pt x="2611511" y="5128562"/>
                </a:lnTo>
                <a:lnTo>
                  <a:pt x="2559694" y="5239234"/>
                </a:lnTo>
                <a:lnTo>
                  <a:pt x="2721996" y="5239234"/>
                </a:lnTo>
                <a:lnTo>
                  <a:pt x="2756125" y="5163937"/>
                </a:lnTo>
                <a:cubicBezTo>
                  <a:pt x="2767541" y="5140022"/>
                  <a:pt x="2773576" y="5113895"/>
                  <a:pt x="2773813" y="5087395"/>
                </a:cubicBezTo>
                <a:cubicBezTo>
                  <a:pt x="2773813" y="5003815"/>
                  <a:pt x="2709041" y="4944898"/>
                  <a:pt x="2616057" y="4944898"/>
                </a:cubicBezTo>
                <a:lnTo>
                  <a:pt x="2480660" y="4944898"/>
                </a:lnTo>
                <a:cubicBezTo>
                  <a:pt x="2361705" y="4944898"/>
                  <a:pt x="2261621" y="5012036"/>
                  <a:pt x="2206628" y="5130929"/>
                </a:cubicBezTo>
                <a:lnTo>
                  <a:pt x="1997055" y="5578349"/>
                </a:lnTo>
                <a:lnTo>
                  <a:pt x="1886384" y="5467677"/>
                </a:lnTo>
                <a:lnTo>
                  <a:pt x="1938201" y="5357005"/>
                </a:lnTo>
                <a:lnTo>
                  <a:pt x="1775401" y="5357005"/>
                </a:lnTo>
                <a:lnTo>
                  <a:pt x="1741271" y="5432365"/>
                </a:lnTo>
                <a:cubicBezTo>
                  <a:pt x="1729855" y="5456261"/>
                  <a:pt x="1723820" y="5482363"/>
                  <a:pt x="1723584" y="5508844"/>
                </a:cubicBezTo>
                <a:cubicBezTo>
                  <a:pt x="1723584" y="5592486"/>
                  <a:pt x="1788355" y="5651341"/>
                  <a:pt x="1881339" y="5651341"/>
                </a:cubicBezTo>
                <a:close/>
                <a:moveTo>
                  <a:pt x="1047284" y="5357005"/>
                </a:moveTo>
                <a:lnTo>
                  <a:pt x="1013155" y="5432365"/>
                </a:lnTo>
                <a:cubicBezTo>
                  <a:pt x="1001758" y="5456261"/>
                  <a:pt x="995741" y="5482369"/>
                  <a:pt x="995529" y="5508844"/>
                </a:cubicBezTo>
                <a:cubicBezTo>
                  <a:pt x="995529" y="5592486"/>
                  <a:pt x="1060239" y="5651341"/>
                  <a:pt x="1153285" y="5651341"/>
                </a:cubicBezTo>
                <a:lnTo>
                  <a:pt x="1288682" y="5651341"/>
                </a:lnTo>
                <a:cubicBezTo>
                  <a:pt x="1409200" y="5650326"/>
                  <a:pt x="1517287" y="5576948"/>
                  <a:pt x="1562714" y="5465311"/>
                </a:cubicBezTo>
                <a:lnTo>
                  <a:pt x="1772287" y="5017890"/>
                </a:lnTo>
                <a:lnTo>
                  <a:pt x="1882958" y="5128562"/>
                </a:lnTo>
                <a:lnTo>
                  <a:pt x="1831141" y="5239234"/>
                </a:lnTo>
                <a:lnTo>
                  <a:pt x="1993630" y="5239234"/>
                </a:lnTo>
                <a:lnTo>
                  <a:pt x="2027760" y="5163937"/>
                </a:lnTo>
                <a:cubicBezTo>
                  <a:pt x="2039200" y="5140028"/>
                  <a:pt x="2045242" y="5113895"/>
                  <a:pt x="2045447" y="5087395"/>
                </a:cubicBezTo>
                <a:cubicBezTo>
                  <a:pt x="2045447" y="5003815"/>
                  <a:pt x="1980676" y="4944898"/>
                  <a:pt x="1887692" y="4944898"/>
                </a:cubicBezTo>
                <a:lnTo>
                  <a:pt x="1751859" y="4944898"/>
                </a:lnTo>
                <a:cubicBezTo>
                  <a:pt x="1632966" y="4944898"/>
                  <a:pt x="1532882" y="5012036"/>
                  <a:pt x="1477826" y="5130929"/>
                </a:cubicBezTo>
                <a:lnTo>
                  <a:pt x="1268254" y="5578349"/>
                </a:lnTo>
                <a:lnTo>
                  <a:pt x="1157582" y="5467677"/>
                </a:lnTo>
                <a:lnTo>
                  <a:pt x="1209399" y="5357005"/>
                </a:lnTo>
                <a:close/>
                <a:moveTo>
                  <a:pt x="318607" y="5357005"/>
                </a:moveTo>
                <a:lnTo>
                  <a:pt x="283730" y="5432365"/>
                </a:lnTo>
                <a:cubicBezTo>
                  <a:pt x="272316" y="5456261"/>
                  <a:pt x="266279" y="5482363"/>
                  <a:pt x="266043" y="5508844"/>
                </a:cubicBezTo>
                <a:cubicBezTo>
                  <a:pt x="266043" y="5592486"/>
                  <a:pt x="330814" y="5651341"/>
                  <a:pt x="423798" y="5651341"/>
                </a:cubicBezTo>
                <a:lnTo>
                  <a:pt x="559195" y="5651341"/>
                </a:lnTo>
                <a:cubicBezTo>
                  <a:pt x="679797" y="5650351"/>
                  <a:pt x="787989" y="5576985"/>
                  <a:pt x="833539" y="5465311"/>
                </a:cubicBezTo>
                <a:lnTo>
                  <a:pt x="1043111" y="5017890"/>
                </a:lnTo>
                <a:lnTo>
                  <a:pt x="1153783" y="5128562"/>
                </a:lnTo>
                <a:lnTo>
                  <a:pt x="1101966" y="5239234"/>
                </a:lnTo>
                <a:lnTo>
                  <a:pt x="1264455" y="5239234"/>
                </a:lnTo>
                <a:lnTo>
                  <a:pt x="1298584" y="5163937"/>
                </a:lnTo>
                <a:cubicBezTo>
                  <a:pt x="1310000" y="5140022"/>
                  <a:pt x="1316035" y="5113895"/>
                  <a:pt x="1316272" y="5087395"/>
                </a:cubicBezTo>
                <a:cubicBezTo>
                  <a:pt x="1316272" y="5003815"/>
                  <a:pt x="1251501" y="4944898"/>
                  <a:pt x="1158454" y="4944898"/>
                </a:cubicBezTo>
                <a:lnTo>
                  <a:pt x="1023057" y="4944898"/>
                </a:lnTo>
                <a:cubicBezTo>
                  <a:pt x="904165" y="4944898"/>
                  <a:pt x="804080" y="5012036"/>
                  <a:pt x="749025" y="5130929"/>
                </a:cubicBezTo>
                <a:lnTo>
                  <a:pt x="539203" y="5578349"/>
                </a:lnTo>
                <a:lnTo>
                  <a:pt x="428532" y="5467677"/>
                </a:lnTo>
                <a:lnTo>
                  <a:pt x="480349" y="5357005"/>
                </a:lnTo>
                <a:close/>
                <a:moveTo>
                  <a:pt x="6983573" y="5651341"/>
                </a:moveTo>
                <a:lnTo>
                  <a:pt x="7118970" y="5651341"/>
                </a:lnTo>
                <a:cubicBezTo>
                  <a:pt x="7239481" y="5650326"/>
                  <a:pt x="7347599" y="5576948"/>
                  <a:pt x="7393002" y="5465311"/>
                </a:cubicBezTo>
                <a:lnTo>
                  <a:pt x="7602263" y="5017890"/>
                </a:lnTo>
                <a:lnTo>
                  <a:pt x="7712935" y="5128562"/>
                </a:lnTo>
                <a:lnTo>
                  <a:pt x="7661117" y="5239234"/>
                </a:lnTo>
                <a:lnTo>
                  <a:pt x="7823606" y="5239234"/>
                </a:lnTo>
                <a:lnTo>
                  <a:pt x="7857736" y="5163937"/>
                </a:lnTo>
                <a:cubicBezTo>
                  <a:pt x="7869133" y="5140022"/>
                  <a:pt x="7875174" y="5113895"/>
                  <a:pt x="7875423" y="5087395"/>
                </a:cubicBezTo>
                <a:cubicBezTo>
                  <a:pt x="7875423" y="5003815"/>
                  <a:pt x="7810652" y="4944898"/>
                  <a:pt x="7717668" y="4944898"/>
                </a:cubicBezTo>
                <a:lnTo>
                  <a:pt x="7582271" y="4944898"/>
                </a:lnTo>
                <a:cubicBezTo>
                  <a:pt x="7463316" y="4944898"/>
                  <a:pt x="7363294" y="5012036"/>
                  <a:pt x="7308239" y="5130929"/>
                </a:cubicBezTo>
                <a:lnTo>
                  <a:pt x="7098666" y="5578349"/>
                </a:lnTo>
                <a:lnTo>
                  <a:pt x="6987994" y="5467677"/>
                </a:lnTo>
                <a:lnTo>
                  <a:pt x="7039811" y="5357005"/>
                </a:lnTo>
                <a:lnTo>
                  <a:pt x="6877323" y="5357005"/>
                </a:lnTo>
                <a:lnTo>
                  <a:pt x="6843193" y="5432365"/>
                </a:lnTo>
                <a:cubicBezTo>
                  <a:pt x="6831796" y="5456261"/>
                  <a:pt x="6825754" y="5482363"/>
                  <a:pt x="6825506" y="5508844"/>
                </a:cubicBezTo>
                <a:cubicBezTo>
                  <a:pt x="6825007" y="5592486"/>
                  <a:pt x="6889779" y="5651341"/>
                  <a:pt x="6982825" y="5651341"/>
                </a:cubicBezTo>
                <a:close/>
                <a:moveTo>
                  <a:pt x="7712250" y="5651341"/>
                </a:moveTo>
                <a:lnTo>
                  <a:pt x="7847646" y="5651341"/>
                </a:lnTo>
                <a:cubicBezTo>
                  <a:pt x="7968158" y="5650226"/>
                  <a:pt x="8076152" y="5576879"/>
                  <a:pt x="8121679" y="5465311"/>
                </a:cubicBezTo>
                <a:lnTo>
                  <a:pt x="8330940" y="5017890"/>
                </a:lnTo>
                <a:lnTo>
                  <a:pt x="8441611" y="5128562"/>
                </a:lnTo>
                <a:lnTo>
                  <a:pt x="8389794" y="5239234"/>
                </a:lnTo>
                <a:lnTo>
                  <a:pt x="8552283" y="5239234"/>
                </a:lnTo>
                <a:lnTo>
                  <a:pt x="8586413" y="5163937"/>
                </a:lnTo>
                <a:cubicBezTo>
                  <a:pt x="8597810" y="5140015"/>
                  <a:pt x="8603850" y="5113889"/>
                  <a:pt x="8604038" y="5087395"/>
                </a:cubicBezTo>
                <a:cubicBezTo>
                  <a:pt x="8604038" y="5003815"/>
                  <a:pt x="8539328" y="4944898"/>
                  <a:pt x="8446282" y="4944898"/>
                </a:cubicBezTo>
                <a:lnTo>
                  <a:pt x="8310886" y="4944898"/>
                </a:lnTo>
                <a:cubicBezTo>
                  <a:pt x="8191993" y="4944898"/>
                  <a:pt x="8091909" y="5012036"/>
                  <a:pt x="8036853" y="5130929"/>
                </a:cubicBezTo>
                <a:lnTo>
                  <a:pt x="7827281" y="5578349"/>
                </a:lnTo>
                <a:lnTo>
                  <a:pt x="7716609" y="5467677"/>
                </a:lnTo>
                <a:lnTo>
                  <a:pt x="7768426" y="5357005"/>
                </a:lnTo>
                <a:lnTo>
                  <a:pt x="7605937" y="5357005"/>
                </a:lnTo>
                <a:lnTo>
                  <a:pt x="7571808" y="5432365"/>
                </a:lnTo>
                <a:cubicBezTo>
                  <a:pt x="7560411" y="5456261"/>
                  <a:pt x="7554370" y="5482363"/>
                  <a:pt x="7554120" y="5508844"/>
                </a:cubicBezTo>
                <a:cubicBezTo>
                  <a:pt x="7553809" y="5592486"/>
                  <a:pt x="7618580" y="5651341"/>
                  <a:pt x="7711565" y="5651341"/>
                </a:cubicBezTo>
                <a:close/>
                <a:moveTo>
                  <a:pt x="8440926" y="5651341"/>
                </a:moveTo>
                <a:lnTo>
                  <a:pt x="8576323" y="5651341"/>
                </a:lnTo>
                <a:cubicBezTo>
                  <a:pt x="8696835" y="5650326"/>
                  <a:pt x="8804953" y="5576948"/>
                  <a:pt x="8850356" y="5465311"/>
                </a:cubicBezTo>
                <a:lnTo>
                  <a:pt x="9059616" y="5017890"/>
                </a:lnTo>
                <a:lnTo>
                  <a:pt x="9170288" y="5128562"/>
                </a:lnTo>
                <a:lnTo>
                  <a:pt x="9118471" y="5239234"/>
                </a:lnTo>
                <a:lnTo>
                  <a:pt x="9280960" y="5239234"/>
                </a:lnTo>
                <a:lnTo>
                  <a:pt x="9315152" y="5163937"/>
                </a:lnTo>
                <a:cubicBezTo>
                  <a:pt x="9326549" y="5140015"/>
                  <a:pt x="9332590" y="5113889"/>
                  <a:pt x="9332777" y="5087395"/>
                </a:cubicBezTo>
                <a:cubicBezTo>
                  <a:pt x="9332777" y="5003815"/>
                  <a:pt x="9268005" y="4944898"/>
                  <a:pt x="9175022" y="4944898"/>
                </a:cubicBezTo>
                <a:lnTo>
                  <a:pt x="9039625" y="4944898"/>
                </a:lnTo>
                <a:cubicBezTo>
                  <a:pt x="8920732" y="4944898"/>
                  <a:pt x="8820648" y="5012036"/>
                  <a:pt x="8765592" y="5130929"/>
                </a:cubicBezTo>
                <a:lnTo>
                  <a:pt x="8556020" y="5578349"/>
                </a:lnTo>
                <a:lnTo>
                  <a:pt x="8445348" y="5467677"/>
                </a:lnTo>
                <a:lnTo>
                  <a:pt x="8497165" y="5357005"/>
                </a:lnTo>
                <a:lnTo>
                  <a:pt x="8334676" y="5357005"/>
                </a:lnTo>
                <a:lnTo>
                  <a:pt x="8300547" y="5432365"/>
                </a:lnTo>
                <a:cubicBezTo>
                  <a:pt x="8289150" y="5456261"/>
                  <a:pt x="8283108" y="5482369"/>
                  <a:pt x="8282922" y="5508844"/>
                </a:cubicBezTo>
                <a:cubicBezTo>
                  <a:pt x="8282610" y="5592486"/>
                  <a:pt x="8347319" y="5651341"/>
                  <a:pt x="8440365" y="5651341"/>
                </a:cubicBezTo>
                <a:close/>
                <a:moveTo>
                  <a:pt x="9169603" y="5651341"/>
                </a:moveTo>
                <a:lnTo>
                  <a:pt x="9305000" y="5651341"/>
                </a:lnTo>
                <a:cubicBezTo>
                  <a:pt x="9425512" y="5650326"/>
                  <a:pt x="9533630" y="5576948"/>
                  <a:pt x="9579032" y="5465311"/>
                </a:cubicBezTo>
                <a:lnTo>
                  <a:pt x="9788293" y="5017890"/>
                </a:lnTo>
                <a:lnTo>
                  <a:pt x="9898965" y="5128562"/>
                </a:lnTo>
                <a:lnTo>
                  <a:pt x="9847148" y="5239234"/>
                </a:lnTo>
                <a:lnTo>
                  <a:pt x="10009637" y="5239234"/>
                </a:lnTo>
                <a:lnTo>
                  <a:pt x="10043766" y="5163937"/>
                </a:lnTo>
                <a:cubicBezTo>
                  <a:pt x="10055163" y="5140022"/>
                  <a:pt x="10061204" y="5113895"/>
                  <a:pt x="10061454" y="5087395"/>
                </a:cubicBezTo>
                <a:cubicBezTo>
                  <a:pt x="10061454" y="5003815"/>
                  <a:pt x="9996682" y="4944898"/>
                  <a:pt x="9903699" y="4944898"/>
                </a:cubicBezTo>
                <a:lnTo>
                  <a:pt x="9768302" y="4944898"/>
                </a:lnTo>
                <a:cubicBezTo>
                  <a:pt x="9649346" y="4944898"/>
                  <a:pt x="9549262" y="5012036"/>
                  <a:pt x="9494269" y="5130929"/>
                </a:cubicBezTo>
                <a:lnTo>
                  <a:pt x="9284697" y="5578349"/>
                </a:lnTo>
                <a:lnTo>
                  <a:pt x="9174025" y="5467677"/>
                </a:lnTo>
                <a:lnTo>
                  <a:pt x="9225842" y="5357005"/>
                </a:lnTo>
                <a:lnTo>
                  <a:pt x="9063353" y="5357005"/>
                </a:lnTo>
                <a:lnTo>
                  <a:pt x="9029224" y="5432365"/>
                </a:lnTo>
                <a:cubicBezTo>
                  <a:pt x="9017827" y="5456261"/>
                  <a:pt x="9011785" y="5482363"/>
                  <a:pt x="9011536" y="5508844"/>
                </a:cubicBezTo>
                <a:cubicBezTo>
                  <a:pt x="9011349" y="5592486"/>
                  <a:pt x="9076121" y="5651341"/>
                  <a:pt x="9169105" y="5651341"/>
                </a:cubicBezTo>
                <a:close/>
                <a:moveTo>
                  <a:pt x="9898280" y="5651341"/>
                </a:moveTo>
                <a:lnTo>
                  <a:pt x="10033677" y="5651341"/>
                </a:lnTo>
                <a:cubicBezTo>
                  <a:pt x="10154251" y="5650351"/>
                  <a:pt x="10262494" y="5576985"/>
                  <a:pt x="10308020" y="5465311"/>
                </a:cubicBezTo>
                <a:lnTo>
                  <a:pt x="10516970" y="5017890"/>
                </a:lnTo>
                <a:lnTo>
                  <a:pt x="10627642" y="5128562"/>
                </a:lnTo>
                <a:lnTo>
                  <a:pt x="10575825" y="5239234"/>
                </a:lnTo>
                <a:lnTo>
                  <a:pt x="10738252" y="5239234"/>
                </a:lnTo>
                <a:lnTo>
                  <a:pt x="10772443" y="5163937"/>
                </a:lnTo>
                <a:cubicBezTo>
                  <a:pt x="10783840" y="5140015"/>
                  <a:pt x="10789881" y="5113889"/>
                  <a:pt x="10790068" y="5087395"/>
                </a:cubicBezTo>
                <a:cubicBezTo>
                  <a:pt x="10790068" y="5003815"/>
                  <a:pt x="10725297" y="4944898"/>
                  <a:pt x="10632313" y="4944898"/>
                </a:cubicBezTo>
                <a:lnTo>
                  <a:pt x="10496916" y="4944898"/>
                </a:lnTo>
                <a:cubicBezTo>
                  <a:pt x="10378023" y="4944898"/>
                  <a:pt x="10277939" y="5012036"/>
                  <a:pt x="10222884" y="5130929"/>
                </a:cubicBezTo>
                <a:lnTo>
                  <a:pt x="10013311" y="5578349"/>
                </a:lnTo>
                <a:lnTo>
                  <a:pt x="9902640" y="5467677"/>
                </a:lnTo>
                <a:lnTo>
                  <a:pt x="9954395" y="5357005"/>
                </a:lnTo>
                <a:lnTo>
                  <a:pt x="9791968" y="5357005"/>
                </a:lnTo>
                <a:lnTo>
                  <a:pt x="9757776" y="5432365"/>
                </a:lnTo>
                <a:cubicBezTo>
                  <a:pt x="9746379" y="5456261"/>
                  <a:pt x="9740338" y="5482369"/>
                  <a:pt x="9740151" y="5508844"/>
                </a:cubicBezTo>
                <a:cubicBezTo>
                  <a:pt x="9740151" y="5592486"/>
                  <a:pt x="9804922" y="5651341"/>
                  <a:pt x="9897906" y="5651341"/>
                </a:cubicBezTo>
                <a:close/>
                <a:moveTo>
                  <a:pt x="11467738" y="5239234"/>
                </a:moveTo>
                <a:lnTo>
                  <a:pt x="11501868" y="5163937"/>
                </a:lnTo>
                <a:cubicBezTo>
                  <a:pt x="11513265" y="5140022"/>
                  <a:pt x="11519306" y="5113895"/>
                  <a:pt x="11519555" y="5087395"/>
                </a:cubicBezTo>
                <a:cubicBezTo>
                  <a:pt x="11519555" y="5003815"/>
                  <a:pt x="11454783" y="4944898"/>
                  <a:pt x="11361800" y="4944898"/>
                </a:cubicBezTo>
                <a:lnTo>
                  <a:pt x="11226403" y="4944898"/>
                </a:lnTo>
                <a:cubicBezTo>
                  <a:pt x="11107448" y="4944898"/>
                  <a:pt x="11007426" y="5012036"/>
                  <a:pt x="10952371" y="5130929"/>
                </a:cubicBezTo>
                <a:lnTo>
                  <a:pt x="10742798" y="5578349"/>
                </a:lnTo>
                <a:lnTo>
                  <a:pt x="10632126" y="5467677"/>
                </a:lnTo>
                <a:lnTo>
                  <a:pt x="10683944" y="5357005"/>
                </a:lnTo>
                <a:lnTo>
                  <a:pt x="10520707" y="5357005"/>
                </a:lnTo>
                <a:lnTo>
                  <a:pt x="10486578" y="5432365"/>
                </a:lnTo>
                <a:cubicBezTo>
                  <a:pt x="10475181" y="5456261"/>
                  <a:pt x="10469139" y="5482363"/>
                  <a:pt x="10468890" y="5508844"/>
                </a:cubicBezTo>
                <a:cubicBezTo>
                  <a:pt x="10468890" y="5592486"/>
                  <a:pt x="10533662" y="5651341"/>
                  <a:pt x="10626708" y="5651341"/>
                </a:cubicBezTo>
                <a:lnTo>
                  <a:pt x="10762042" y="5651341"/>
                </a:lnTo>
                <a:cubicBezTo>
                  <a:pt x="10882679" y="5650451"/>
                  <a:pt x="10990922" y="5577047"/>
                  <a:pt x="11036386" y="5465311"/>
                </a:cubicBezTo>
                <a:lnTo>
                  <a:pt x="11245959" y="5017890"/>
                </a:lnTo>
                <a:lnTo>
                  <a:pt x="11356630" y="5128562"/>
                </a:lnTo>
                <a:lnTo>
                  <a:pt x="11304813" y="5239234"/>
                </a:lnTo>
                <a:close/>
                <a:moveTo>
                  <a:pt x="12196415" y="5239234"/>
                </a:moveTo>
                <a:lnTo>
                  <a:pt x="12230545" y="5163937"/>
                </a:lnTo>
                <a:cubicBezTo>
                  <a:pt x="12241941" y="5140015"/>
                  <a:pt x="12247982" y="5113889"/>
                  <a:pt x="12248169" y="5087395"/>
                </a:cubicBezTo>
                <a:cubicBezTo>
                  <a:pt x="12248169" y="5003815"/>
                  <a:pt x="12183460" y="4944898"/>
                  <a:pt x="12090414" y="4944898"/>
                </a:cubicBezTo>
                <a:lnTo>
                  <a:pt x="11955017" y="4944898"/>
                </a:lnTo>
                <a:cubicBezTo>
                  <a:pt x="11836125" y="4944898"/>
                  <a:pt x="11736041" y="5012036"/>
                  <a:pt x="11680985" y="5130929"/>
                </a:cubicBezTo>
                <a:lnTo>
                  <a:pt x="11471413" y="5578349"/>
                </a:lnTo>
                <a:lnTo>
                  <a:pt x="11360741" y="5467677"/>
                </a:lnTo>
                <a:lnTo>
                  <a:pt x="11412558" y="5357005"/>
                </a:lnTo>
                <a:lnTo>
                  <a:pt x="11250069" y="5357005"/>
                </a:lnTo>
                <a:lnTo>
                  <a:pt x="11215940" y="5432365"/>
                </a:lnTo>
                <a:cubicBezTo>
                  <a:pt x="11204543" y="5456261"/>
                  <a:pt x="11198502" y="5482363"/>
                  <a:pt x="11198252" y="5508844"/>
                </a:cubicBezTo>
                <a:cubicBezTo>
                  <a:pt x="11198252" y="5592486"/>
                  <a:pt x="11263024" y="5651341"/>
                  <a:pt x="11356007" y="5651341"/>
                </a:cubicBezTo>
                <a:lnTo>
                  <a:pt x="11491404" y="5651341"/>
                </a:lnTo>
                <a:cubicBezTo>
                  <a:pt x="11611978" y="5650351"/>
                  <a:pt x="11720221" y="5576985"/>
                  <a:pt x="11765748" y="5465311"/>
                </a:cubicBezTo>
                <a:lnTo>
                  <a:pt x="11975321" y="5017890"/>
                </a:lnTo>
                <a:lnTo>
                  <a:pt x="12085993" y="5128562"/>
                </a:lnTo>
                <a:lnTo>
                  <a:pt x="12034175" y="5239234"/>
                </a:lnTo>
                <a:close/>
                <a:moveTo>
                  <a:pt x="12409475" y="5130929"/>
                </a:moveTo>
                <a:lnTo>
                  <a:pt x="12199902" y="5578349"/>
                </a:lnTo>
                <a:lnTo>
                  <a:pt x="12089231" y="5467677"/>
                </a:lnTo>
                <a:lnTo>
                  <a:pt x="12141048" y="5357005"/>
                </a:lnTo>
                <a:lnTo>
                  <a:pt x="11978560" y="5357005"/>
                </a:lnTo>
                <a:lnTo>
                  <a:pt x="11944429" y="5432365"/>
                </a:lnTo>
                <a:cubicBezTo>
                  <a:pt x="11933282" y="5456348"/>
                  <a:pt x="11927302" y="5482400"/>
                  <a:pt x="11926804" y="5508844"/>
                </a:cubicBezTo>
                <a:cubicBezTo>
                  <a:pt x="11926804" y="5588936"/>
                  <a:pt x="11986843" y="5651341"/>
                  <a:pt x="12084560" y="5651341"/>
                </a:cubicBezTo>
                <a:lnTo>
                  <a:pt x="12219956" y="5651341"/>
                </a:lnTo>
                <a:cubicBezTo>
                  <a:pt x="12382881" y="5650974"/>
                  <a:pt x="12514604" y="5518616"/>
                  <a:pt x="12514230" y="5355716"/>
                </a:cubicBezTo>
                <a:cubicBezTo>
                  <a:pt x="12514044" y="5269029"/>
                  <a:pt x="12475741" y="5186819"/>
                  <a:pt x="12409475" y="5130929"/>
                </a:cubicBezTo>
                <a:close/>
                <a:moveTo>
                  <a:pt x="104800" y="5465311"/>
                </a:moveTo>
                <a:lnTo>
                  <a:pt x="314372" y="5017953"/>
                </a:lnTo>
                <a:lnTo>
                  <a:pt x="425044" y="5128562"/>
                </a:lnTo>
                <a:lnTo>
                  <a:pt x="373289" y="5239234"/>
                </a:lnTo>
                <a:lnTo>
                  <a:pt x="535716" y="5239234"/>
                </a:lnTo>
                <a:lnTo>
                  <a:pt x="569907" y="5163937"/>
                </a:lnTo>
                <a:cubicBezTo>
                  <a:pt x="581060" y="5139934"/>
                  <a:pt x="587064" y="5113858"/>
                  <a:pt x="587533" y="5087395"/>
                </a:cubicBezTo>
                <a:cubicBezTo>
                  <a:pt x="587533" y="5007303"/>
                  <a:pt x="527495" y="4944898"/>
                  <a:pt x="429777" y="4944898"/>
                </a:cubicBezTo>
                <a:lnTo>
                  <a:pt x="294380" y="4944898"/>
                </a:lnTo>
                <a:cubicBezTo>
                  <a:pt x="131852" y="4944967"/>
                  <a:pt x="113" y="5076708"/>
                  <a:pt x="45" y="5239234"/>
                </a:cubicBezTo>
                <a:cubicBezTo>
                  <a:pt x="154" y="5326301"/>
                  <a:pt x="38445" y="5408941"/>
                  <a:pt x="104800" y="5465311"/>
                </a:cubicBezTo>
                <a:close/>
                <a:moveTo>
                  <a:pt x="5525222" y="6475494"/>
                </a:moveTo>
                <a:lnTo>
                  <a:pt x="5660619" y="6475494"/>
                </a:lnTo>
                <a:cubicBezTo>
                  <a:pt x="5781137" y="6474478"/>
                  <a:pt x="5889224" y="6401100"/>
                  <a:pt x="5934651" y="6289463"/>
                </a:cubicBezTo>
                <a:lnTo>
                  <a:pt x="6144535" y="5842105"/>
                </a:lnTo>
                <a:lnTo>
                  <a:pt x="6255207" y="5952777"/>
                </a:lnTo>
                <a:lnTo>
                  <a:pt x="6203390" y="6063448"/>
                </a:lnTo>
                <a:lnTo>
                  <a:pt x="6365879" y="6063448"/>
                </a:lnTo>
                <a:lnTo>
                  <a:pt x="6400008" y="5988090"/>
                </a:lnTo>
                <a:cubicBezTo>
                  <a:pt x="6411424" y="5964193"/>
                  <a:pt x="6417459" y="5938091"/>
                  <a:pt x="6417696" y="5911610"/>
                </a:cubicBezTo>
                <a:cubicBezTo>
                  <a:pt x="6417696" y="5827967"/>
                  <a:pt x="6352925" y="5769113"/>
                  <a:pt x="6259940" y="5769113"/>
                </a:cubicBezTo>
                <a:lnTo>
                  <a:pt x="6124481" y="5769113"/>
                </a:lnTo>
                <a:cubicBezTo>
                  <a:pt x="6005588" y="5769113"/>
                  <a:pt x="5905504" y="5836251"/>
                  <a:pt x="5850449" y="5955144"/>
                </a:cubicBezTo>
                <a:lnTo>
                  <a:pt x="5640440" y="6402626"/>
                </a:lnTo>
                <a:lnTo>
                  <a:pt x="5529768" y="6291954"/>
                </a:lnTo>
                <a:lnTo>
                  <a:pt x="5581586" y="6181283"/>
                </a:lnTo>
                <a:lnTo>
                  <a:pt x="5419284" y="6181283"/>
                </a:lnTo>
                <a:lnTo>
                  <a:pt x="5385092" y="6256517"/>
                </a:lnTo>
                <a:cubicBezTo>
                  <a:pt x="5373670" y="6280407"/>
                  <a:pt x="5367635" y="6306515"/>
                  <a:pt x="5367404" y="6332997"/>
                </a:cubicBezTo>
                <a:cubicBezTo>
                  <a:pt x="5367467" y="6416577"/>
                  <a:pt x="5432238" y="6475494"/>
                  <a:pt x="5525222" y="6475494"/>
                </a:cubicBezTo>
                <a:close/>
                <a:moveTo>
                  <a:pt x="6253899" y="6475494"/>
                </a:moveTo>
                <a:lnTo>
                  <a:pt x="6389296" y="6475494"/>
                </a:lnTo>
                <a:cubicBezTo>
                  <a:pt x="6509808" y="6474379"/>
                  <a:pt x="6617802" y="6401032"/>
                  <a:pt x="6663328" y="6289463"/>
                </a:cubicBezTo>
                <a:lnTo>
                  <a:pt x="6873586" y="5842105"/>
                </a:lnTo>
                <a:lnTo>
                  <a:pt x="6984258" y="5952777"/>
                </a:lnTo>
                <a:lnTo>
                  <a:pt x="6932503" y="6063448"/>
                </a:lnTo>
                <a:lnTo>
                  <a:pt x="7094930" y="6063448"/>
                </a:lnTo>
                <a:lnTo>
                  <a:pt x="7129121" y="5988090"/>
                </a:lnTo>
                <a:cubicBezTo>
                  <a:pt x="7140518" y="5964193"/>
                  <a:pt x="7146559" y="5938085"/>
                  <a:pt x="7146746" y="5911610"/>
                </a:cubicBezTo>
                <a:cubicBezTo>
                  <a:pt x="7146746" y="5827967"/>
                  <a:pt x="7082037" y="5769113"/>
                  <a:pt x="6988991" y="5769113"/>
                </a:cubicBezTo>
                <a:lnTo>
                  <a:pt x="6853594" y="5769113"/>
                </a:lnTo>
                <a:cubicBezTo>
                  <a:pt x="6734701" y="5769113"/>
                  <a:pt x="6634617" y="5836251"/>
                  <a:pt x="6579562" y="5955144"/>
                </a:cubicBezTo>
                <a:lnTo>
                  <a:pt x="6369429" y="6402626"/>
                </a:lnTo>
                <a:lnTo>
                  <a:pt x="6258757" y="6291954"/>
                </a:lnTo>
                <a:lnTo>
                  <a:pt x="6310512" y="6181283"/>
                </a:lnTo>
                <a:lnTo>
                  <a:pt x="6148085" y="6181283"/>
                </a:lnTo>
                <a:lnTo>
                  <a:pt x="6113769" y="6256517"/>
                </a:lnTo>
                <a:cubicBezTo>
                  <a:pt x="6102359" y="6280407"/>
                  <a:pt x="6096343" y="6306521"/>
                  <a:pt x="6096144" y="6332997"/>
                </a:cubicBezTo>
                <a:cubicBezTo>
                  <a:pt x="6096268" y="6416577"/>
                  <a:pt x="6161040" y="6475494"/>
                  <a:pt x="6254024" y="6475494"/>
                </a:cubicBezTo>
                <a:close/>
                <a:moveTo>
                  <a:pt x="4796545" y="6475494"/>
                </a:moveTo>
                <a:lnTo>
                  <a:pt x="4931942" y="6475494"/>
                </a:lnTo>
                <a:cubicBezTo>
                  <a:pt x="5052460" y="6474478"/>
                  <a:pt x="5160547" y="6401100"/>
                  <a:pt x="5205974" y="6289463"/>
                </a:cubicBezTo>
                <a:lnTo>
                  <a:pt x="5415734" y="5842105"/>
                </a:lnTo>
                <a:lnTo>
                  <a:pt x="5526406" y="5952777"/>
                </a:lnTo>
                <a:lnTo>
                  <a:pt x="5474651" y="6063448"/>
                </a:lnTo>
                <a:lnTo>
                  <a:pt x="5637077" y="6063448"/>
                </a:lnTo>
                <a:lnTo>
                  <a:pt x="5671269" y="5988090"/>
                </a:lnTo>
                <a:cubicBezTo>
                  <a:pt x="5682666" y="5964193"/>
                  <a:pt x="5688682" y="5938085"/>
                  <a:pt x="5688894" y="5911610"/>
                </a:cubicBezTo>
                <a:cubicBezTo>
                  <a:pt x="5688894" y="5827967"/>
                  <a:pt x="5624123" y="5769113"/>
                  <a:pt x="5531139" y="5769113"/>
                </a:cubicBezTo>
                <a:lnTo>
                  <a:pt x="5395742" y="5769113"/>
                </a:lnTo>
                <a:cubicBezTo>
                  <a:pt x="5276849" y="5769113"/>
                  <a:pt x="5176765" y="5836251"/>
                  <a:pt x="5121398" y="5955144"/>
                </a:cubicBezTo>
                <a:lnTo>
                  <a:pt x="4911763" y="6402626"/>
                </a:lnTo>
                <a:lnTo>
                  <a:pt x="4801092" y="6291954"/>
                </a:lnTo>
                <a:lnTo>
                  <a:pt x="4852909" y="6181283"/>
                </a:lnTo>
                <a:lnTo>
                  <a:pt x="4690482" y="6181283"/>
                </a:lnTo>
                <a:lnTo>
                  <a:pt x="4656415" y="6256517"/>
                </a:lnTo>
                <a:cubicBezTo>
                  <a:pt x="4645006" y="6280407"/>
                  <a:pt x="4638989" y="6306521"/>
                  <a:pt x="4638790" y="6332997"/>
                </a:cubicBezTo>
                <a:cubicBezTo>
                  <a:pt x="4638727" y="6416577"/>
                  <a:pt x="4703436" y="6475494"/>
                  <a:pt x="4796483" y="6475494"/>
                </a:cubicBezTo>
                <a:close/>
                <a:moveTo>
                  <a:pt x="4067868" y="6475494"/>
                </a:moveTo>
                <a:lnTo>
                  <a:pt x="4203265" y="6475494"/>
                </a:lnTo>
                <a:cubicBezTo>
                  <a:pt x="4323752" y="6474379"/>
                  <a:pt x="4431789" y="6401032"/>
                  <a:pt x="4477297" y="6289463"/>
                </a:cubicBezTo>
                <a:lnTo>
                  <a:pt x="4686994" y="5842105"/>
                </a:lnTo>
                <a:lnTo>
                  <a:pt x="4797666" y="5952777"/>
                </a:lnTo>
                <a:lnTo>
                  <a:pt x="4745849" y="6063448"/>
                </a:lnTo>
                <a:lnTo>
                  <a:pt x="4908338" y="6063448"/>
                </a:lnTo>
                <a:lnTo>
                  <a:pt x="4942467" y="5988090"/>
                </a:lnTo>
                <a:cubicBezTo>
                  <a:pt x="4953883" y="5964193"/>
                  <a:pt x="4959918" y="5938091"/>
                  <a:pt x="4960155" y="5911610"/>
                </a:cubicBezTo>
                <a:cubicBezTo>
                  <a:pt x="4960155" y="5827967"/>
                  <a:pt x="4895384" y="5769113"/>
                  <a:pt x="4802337" y="5769113"/>
                </a:cubicBezTo>
                <a:lnTo>
                  <a:pt x="4666940" y="5769113"/>
                </a:lnTo>
                <a:cubicBezTo>
                  <a:pt x="4548048" y="5769113"/>
                  <a:pt x="4447964" y="5836251"/>
                  <a:pt x="4392908" y="5955144"/>
                </a:cubicBezTo>
                <a:lnTo>
                  <a:pt x="4183086" y="6402626"/>
                </a:lnTo>
                <a:lnTo>
                  <a:pt x="4072415" y="6291954"/>
                </a:lnTo>
                <a:lnTo>
                  <a:pt x="4124232" y="6181283"/>
                </a:lnTo>
                <a:lnTo>
                  <a:pt x="3961743" y="6181283"/>
                </a:lnTo>
                <a:lnTo>
                  <a:pt x="3927738" y="6256517"/>
                </a:lnTo>
                <a:cubicBezTo>
                  <a:pt x="3916316" y="6280407"/>
                  <a:pt x="3910281" y="6306515"/>
                  <a:pt x="3910050" y="6332997"/>
                </a:cubicBezTo>
                <a:cubicBezTo>
                  <a:pt x="3909926" y="6416577"/>
                  <a:pt x="3974697" y="6475494"/>
                  <a:pt x="4067681" y="6475494"/>
                </a:cubicBezTo>
                <a:close/>
                <a:moveTo>
                  <a:pt x="3339191" y="6475494"/>
                </a:moveTo>
                <a:lnTo>
                  <a:pt x="3474339" y="6475494"/>
                </a:lnTo>
                <a:cubicBezTo>
                  <a:pt x="3594857" y="6474478"/>
                  <a:pt x="3702944" y="6401100"/>
                  <a:pt x="3748371" y="6289463"/>
                </a:cubicBezTo>
                <a:lnTo>
                  <a:pt x="3958193" y="5842105"/>
                </a:lnTo>
                <a:lnTo>
                  <a:pt x="4068865" y="5952777"/>
                </a:lnTo>
                <a:lnTo>
                  <a:pt x="4017048" y="6063448"/>
                </a:lnTo>
                <a:lnTo>
                  <a:pt x="4179536" y="6063448"/>
                </a:lnTo>
                <a:lnTo>
                  <a:pt x="4213666" y="5988090"/>
                </a:lnTo>
                <a:cubicBezTo>
                  <a:pt x="4225082" y="5964193"/>
                  <a:pt x="4231117" y="5938091"/>
                  <a:pt x="4231354" y="5911610"/>
                </a:cubicBezTo>
                <a:cubicBezTo>
                  <a:pt x="4231354" y="5827967"/>
                  <a:pt x="4166582" y="5769113"/>
                  <a:pt x="4073598" y="5769113"/>
                </a:cubicBezTo>
                <a:lnTo>
                  <a:pt x="3938201" y="5769113"/>
                </a:lnTo>
                <a:cubicBezTo>
                  <a:pt x="3819246" y="5769113"/>
                  <a:pt x="3719224" y="5836251"/>
                  <a:pt x="3664169" y="5955144"/>
                </a:cubicBezTo>
                <a:lnTo>
                  <a:pt x="3454409" y="6402626"/>
                </a:lnTo>
                <a:lnTo>
                  <a:pt x="3343738" y="6291954"/>
                </a:lnTo>
                <a:lnTo>
                  <a:pt x="3395555" y="6181283"/>
                </a:lnTo>
                <a:lnTo>
                  <a:pt x="3232941" y="6181283"/>
                </a:lnTo>
                <a:lnTo>
                  <a:pt x="3199061" y="6256517"/>
                </a:lnTo>
                <a:cubicBezTo>
                  <a:pt x="3187639" y="6280407"/>
                  <a:pt x="3181604" y="6306515"/>
                  <a:pt x="3181374" y="6332997"/>
                </a:cubicBezTo>
                <a:cubicBezTo>
                  <a:pt x="3181124" y="6416577"/>
                  <a:pt x="3245896" y="6475494"/>
                  <a:pt x="3338942" y="6475494"/>
                </a:cubicBezTo>
                <a:close/>
                <a:moveTo>
                  <a:pt x="2610514" y="6475494"/>
                </a:moveTo>
                <a:lnTo>
                  <a:pt x="2745911" y="6475494"/>
                </a:lnTo>
                <a:cubicBezTo>
                  <a:pt x="2866510" y="6474503"/>
                  <a:pt x="2974703" y="6401137"/>
                  <a:pt x="3020255" y="6289463"/>
                </a:cubicBezTo>
                <a:lnTo>
                  <a:pt x="3229454" y="5842105"/>
                </a:lnTo>
                <a:lnTo>
                  <a:pt x="3340125" y="5952777"/>
                </a:lnTo>
                <a:lnTo>
                  <a:pt x="3288308" y="6063448"/>
                </a:lnTo>
                <a:lnTo>
                  <a:pt x="3450797" y="6063448"/>
                </a:lnTo>
                <a:lnTo>
                  <a:pt x="3484927" y="5988090"/>
                </a:lnTo>
                <a:cubicBezTo>
                  <a:pt x="3496324" y="5964193"/>
                  <a:pt x="3502340" y="5938085"/>
                  <a:pt x="3502552" y="5911610"/>
                </a:cubicBezTo>
                <a:cubicBezTo>
                  <a:pt x="3502552" y="5827967"/>
                  <a:pt x="3437843" y="5769113"/>
                  <a:pt x="3344796" y="5769113"/>
                </a:cubicBezTo>
                <a:lnTo>
                  <a:pt x="3209400" y="5769113"/>
                </a:lnTo>
                <a:cubicBezTo>
                  <a:pt x="3090507" y="5769113"/>
                  <a:pt x="2990423" y="5836251"/>
                  <a:pt x="2935367" y="5955144"/>
                </a:cubicBezTo>
                <a:lnTo>
                  <a:pt x="2725732" y="6402626"/>
                </a:lnTo>
                <a:lnTo>
                  <a:pt x="2614874" y="6291830"/>
                </a:lnTo>
                <a:lnTo>
                  <a:pt x="2666629" y="6181158"/>
                </a:lnTo>
                <a:lnTo>
                  <a:pt x="2504202" y="6181158"/>
                </a:lnTo>
                <a:lnTo>
                  <a:pt x="2470010" y="6256517"/>
                </a:lnTo>
                <a:cubicBezTo>
                  <a:pt x="2458601" y="6280407"/>
                  <a:pt x="2452584" y="6306521"/>
                  <a:pt x="2452385" y="6332997"/>
                </a:cubicBezTo>
                <a:cubicBezTo>
                  <a:pt x="2452385" y="6416577"/>
                  <a:pt x="2517157" y="6475494"/>
                  <a:pt x="2610141" y="6475494"/>
                </a:cubicBezTo>
                <a:close/>
                <a:moveTo>
                  <a:pt x="1881837" y="6475494"/>
                </a:moveTo>
                <a:lnTo>
                  <a:pt x="2017234" y="6475494"/>
                </a:lnTo>
                <a:cubicBezTo>
                  <a:pt x="2137752" y="6474478"/>
                  <a:pt x="2245840" y="6401100"/>
                  <a:pt x="2291267" y="6289463"/>
                </a:cubicBezTo>
                <a:lnTo>
                  <a:pt x="2500652" y="5842105"/>
                </a:lnTo>
                <a:lnTo>
                  <a:pt x="2611324" y="5952777"/>
                </a:lnTo>
                <a:lnTo>
                  <a:pt x="2559507" y="6063448"/>
                </a:lnTo>
                <a:lnTo>
                  <a:pt x="2721996" y="6063448"/>
                </a:lnTo>
                <a:lnTo>
                  <a:pt x="2756125" y="5988090"/>
                </a:lnTo>
                <a:cubicBezTo>
                  <a:pt x="2767541" y="5964193"/>
                  <a:pt x="2773576" y="5938091"/>
                  <a:pt x="2773813" y="5911610"/>
                </a:cubicBezTo>
                <a:cubicBezTo>
                  <a:pt x="2773813" y="5827967"/>
                  <a:pt x="2709041" y="5769113"/>
                  <a:pt x="2616057" y="5769113"/>
                </a:cubicBezTo>
                <a:lnTo>
                  <a:pt x="2480660" y="5769113"/>
                </a:lnTo>
                <a:cubicBezTo>
                  <a:pt x="2361705" y="5769113"/>
                  <a:pt x="2261621" y="5836251"/>
                  <a:pt x="2206628" y="5955144"/>
                </a:cubicBezTo>
                <a:lnTo>
                  <a:pt x="1997055" y="6402626"/>
                </a:lnTo>
                <a:lnTo>
                  <a:pt x="1886384" y="6291954"/>
                </a:lnTo>
                <a:lnTo>
                  <a:pt x="1938201" y="6181283"/>
                </a:lnTo>
                <a:lnTo>
                  <a:pt x="1775401" y="6181283"/>
                </a:lnTo>
                <a:lnTo>
                  <a:pt x="1741271" y="6256641"/>
                </a:lnTo>
                <a:cubicBezTo>
                  <a:pt x="1729849" y="6280532"/>
                  <a:pt x="1723814" y="6306640"/>
                  <a:pt x="1723584" y="6333121"/>
                </a:cubicBezTo>
                <a:cubicBezTo>
                  <a:pt x="1723584" y="6416577"/>
                  <a:pt x="1788355" y="6475494"/>
                  <a:pt x="1881339" y="6475494"/>
                </a:cubicBezTo>
                <a:close/>
                <a:moveTo>
                  <a:pt x="1153160" y="6475494"/>
                </a:moveTo>
                <a:lnTo>
                  <a:pt x="1288557" y="6475494"/>
                </a:lnTo>
                <a:cubicBezTo>
                  <a:pt x="1409075" y="6474478"/>
                  <a:pt x="1517163" y="6401100"/>
                  <a:pt x="1562590" y="6289463"/>
                </a:cubicBezTo>
                <a:lnTo>
                  <a:pt x="1771851" y="5842105"/>
                </a:lnTo>
                <a:lnTo>
                  <a:pt x="1882522" y="5952777"/>
                </a:lnTo>
                <a:lnTo>
                  <a:pt x="1830705" y="6063448"/>
                </a:lnTo>
                <a:lnTo>
                  <a:pt x="1993194" y="6063448"/>
                </a:lnTo>
                <a:lnTo>
                  <a:pt x="2027324" y="5988090"/>
                </a:lnTo>
                <a:cubicBezTo>
                  <a:pt x="2038764" y="5964205"/>
                  <a:pt x="2044806" y="5938091"/>
                  <a:pt x="2045011" y="5911610"/>
                </a:cubicBezTo>
                <a:cubicBezTo>
                  <a:pt x="2045011" y="5827967"/>
                  <a:pt x="1980240" y="5769113"/>
                  <a:pt x="1887256" y="5769113"/>
                </a:cubicBezTo>
                <a:lnTo>
                  <a:pt x="1751859" y="5769113"/>
                </a:lnTo>
                <a:cubicBezTo>
                  <a:pt x="1632966" y="5769113"/>
                  <a:pt x="1532882" y="5836251"/>
                  <a:pt x="1477826" y="5955144"/>
                </a:cubicBezTo>
                <a:lnTo>
                  <a:pt x="1267943" y="6402626"/>
                </a:lnTo>
                <a:lnTo>
                  <a:pt x="1157271" y="6291954"/>
                </a:lnTo>
                <a:lnTo>
                  <a:pt x="1209088" y="6181283"/>
                </a:lnTo>
                <a:lnTo>
                  <a:pt x="1046599" y="6181283"/>
                </a:lnTo>
                <a:lnTo>
                  <a:pt x="1012470" y="6256641"/>
                </a:lnTo>
                <a:cubicBezTo>
                  <a:pt x="1001060" y="6280532"/>
                  <a:pt x="995044" y="6306646"/>
                  <a:pt x="994844" y="6333121"/>
                </a:cubicBezTo>
                <a:cubicBezTo>
                  <a:pt x="994844" y="6416577"/>
                  <a:pt x="1059553" y="6475494"/>
                  <a:pt x="1152600" y="6475494"/>
                </a:cubicBezTo>
                <a:close/>
                <a:moveTo>
                  <a:pt x="318607" y="6181158"/>
                </a:moveTo>
                <a:lnTo>
                  <a:pt x="283730" y="6256517"/>
                </a:lnTo>
                <a:cubicBezTo>
                  <a:pt x="272309" y="6280407"/>
                  <a:pt x="266271" y="6306515"/>
                  <a:pt x="266043" y="6332997"/>
                </a:cubicBezTo>
                <a:cubicBezTo>
                  <a:pt x="266043" y="6416577"/>
                  <a:pt x="330814" y="6475494"/>
                  <a:pt x="423798" y="6475494"/>
                </a:cubicBezTo>
                <a:lnTo>
                  <a:pt x="559195" y="6475494"/>
                </a:lnTo>
                <a:cubicBezTo>
                  <a:pt x="679797" y="6474503"/>
                  <a:pt x="787989" y="6401137"/>
                  <a:pt x="833539" y="6289463"/>
                </a:cubicBezTo>
                <a:lnTo>
                  <a:pt x="1043111" y="5842105"/>
                </a:lnTo>
                <a:lnTo>
                  <a:pt x="1153783" y="5952777"/>
                </a:lnTo>
                <a:lnTo>
                  <a:pt x="1101966" y="6063448"/>
                </a:lnTo>
                <a:lnTo>
                  <a:pt x="1264455" y="6063448"/>
                </a:lnTo>
                <a:lnTo>
                  <a:pt x="1298584" y="5988090"/>
                </a:lnTo>
                <a:cubicBezTo>
                  <a:pt x="1310000" y="5964193"/>
                  <a:pt x="1316035" y="5938091"/>
                  <a:pt x="1316272" y="5911610"/>
                </a:cubicBezTo>
                <a:cubicBezTo>
                  <a:pt x="1316272" y="5827967"/>
                  <a:pt x="1251501" y="5769113"/>
                  <a:pt x="1158454" y="5769113"/>
                </a:cubicBezTo>
                <a:lnTo>
                  <a:pt x="1023057" y="5769113"/>
                </a:lnTo>
                <a:cubicBezTo>
                  <a:pt x="904165" y="5769113"/>
                  <a:pt x="804080" y="5836251"/>
                  <a:pt x="749025" y="5955144"/>
                </a:cubicBezTo>
                <a:lnTo>
                  <a:pt x="539203" y="6402626"/>
                </a:lnTo>
                <a:lnTo>
                  <a:pt x="428532" y="6291830"/>
                </a:lnTo>
                <a:lnTo>
                  <a:pt x="480349" y="6181158"/>
                </a:lnTo>
                <a:close/>
                <a:moveTo>
                  <a:pt x="6982825" y="6475494"/>
                </a:moveTo>
                <a:lnTo>
                  <a:pt x="7118222" y="6475494"/>
                </a:lnTo>
                <a:cubicBezTo>
                  <a:pt x="7238734" y="6474478"/>
                  <a:pt x="7346852" y="6401100"/>
                  <a:pt x="7392255" y="6289463"/>
                </a:cubicBezTo>
                <a:lnTo>
                  <a:pt x="7602263" y="5842105"/>
                </a:lnTo>
                <a:lnTo>
                  <a:pt x="7712935" y="5952777"/>
                </a:lnTo>
                <a:lnTo>
                  <a:pt x="7661117" y="6063448"/>
                </a:lnTo>
                <a:lnTo>
                  <a:pt x="7823606" y="6063448"/>
                </a:lnTo>
                <a:lnTo>
                  <a:pt x="7857736" y="5988090"/>
                </a:lnTo>
                <a:cubicBezTo>
                  <a:pt x="7869133" y="5964193"/>
                  <a:pt x="7875174" y="5938091"/>
                  <a:pt x="7875423" y="5911610"/>
                </a:cubicBezTo>
                <a:cubicBezTo>
                  <a:pt x="7875423" y="5827967"/>
                  <a:pt x="7810652" y="5769113"/>
                  <a:pt x="7717668" y="5769113"/>
                </a:cubicBezTo>
                <a:lnTo>
                  <a:pt x="7582271" y="5769113"/>
                </a:lnTo>
                <a:cubicBezTo>
                  <a:pt x="7463316" y="5769113"/>
                  <a:pt x="7363294" y="5836251"/>
                  <a:pt x="7308239" y="5955144"/>
                </a:cubicBezTo>
                <a:lnTo>
                  <a:pt x="7098168" y="6402626"/>
                </a:lnTo>
                <a:lnTo>
                  <a:pt x="6987496" y="6291954"/>
                </a:lnTo>
                <a:lnTo>
                  <a:pt x="7039313" y="6181283"/>
                </a:lnTo>
                <a:lnTo>
                  <a:pt x="6876825" y="6181283"/>
                </a:lnTo>
                <a:lnTo>
                  <a:pt x="6842695" y="6256641"/>
                </a:lnTo>
                <a:cubicBezTo>
                  <a:pt x="6831297" y="6280532"/>
                  <a:pt x="6825256" y="6306640"/>
                  <a:pt x="6825007" y="6333121"/>
                </a:cubicBezTo>
                <a:cubicBezTo>
                  <a:pt x="6825007" y="6416577"/>
                  <a:pt x="6889779" y="6475494"/>
                  <a:pt x="6982825" y="6475494"/>
                </a:cubicBezTo>
                <a:close/>
                <a:moveTo>
                  <a:pt x="7711502" y="6475494"/>
                </a:moveTo>
                <a:lnTo>
                  <a:pt x="7846899" y="6475494"/>
                </a:lnTo>
                <a:cubicBezTo>
                  <a:pt x="7967411" y="6474379"/>
                  <a:pt x="8075404" y="6401032"/>
                  <a:pt x="8120932" y="6289463"/>
                </a:cubicBezTo>
                <a:lnTo>
                  <a:pt x="8330940" y="5842105"/>
                </a:lnTo>
                <a:lnTo>
                  <a:pt x="8441611" y="5952777"/>
                </a:lnTo>
                <a:lnTo>
                  <a:pt x="8389794" y="6063448"/>
                </a:lnTo>
                <a:lnTo>
                  <a:pt x="8552283" y="6063448"/>
                </a:lnTo>
                <a:lnTo>
                  <a:pt x="8586413" y="5988090"/>
                </a:lnTo>
                <a:cubicBezTo>
                  <a:pt x="8597810" y="5964193"/>
                  <a:pt x="8603850" y="5938085"/>
                  <a:pt x="8604038" y="5911610"/>
                </a:cubicBezTo>
                <a:cubicBezTo>
                  <a:pt x="8604038" y="5827967"/>
                  <a:pt x="8539328" y="5769113"/>
                  <a:pt x="8446282" y="5769113"/>
                </a:cubicBezTo>
                <a:lnTo>
                  <a:pt x="8310886" y="5769113"/>
                </a:lnTo>
                <a:cubicBezTo>
                  <a:pt x="8191993" y="5769113"/>
                  <a:pt x="8091909" y="5836251"/>
                  <a:pt x="8036853" y="5955144"/>
                </a:cubicBezTo>
                <a:lnTo>
                  <a:pt x="7826969" y="6402626"/>
                </a:lnTo>
                <a:lnTo>
                  <a:pt x="7716298" y="6291954"/>
                </a:lnTo>
                <a:lnTo>
                  <a:pt x="7768115" y="6181283"/>
                </a:lnTo>
                <a:lnTo>
                  <a:pt x="7605626" y="6181283"/>
                </a:lnTo>
                <a:lnTo>
                  <a:pt x="7571497" y="6256641"/>
                </a:lnTo>
                <a:cubicBezTo>
                  <a:pt x="7560099" y="6280532"/>
                  <a:pt x="7554058" y="6306640"/>
                  <a:pt x="7553809" y="6333121"/>
                </a:cubicBezTo>
                <a:cubicBezTo>
                  <a:pt x="7553809" y="6416577"/>
                  <a:pt x="7618580" y="6475494"/>
                  <a:pt x="7711565" y="6475494"/>
                </a:cubicBezTo>
                <a:close/>
                <a:moveTo>
                  <a:pt x="8440179" y="6475494"/>
                </a:moveTo>
                <a:lnTo>
                  <a:pt x="8575576" y="6475494"/>
                </a:lnTo>
                <a:cubicBezTo>
                  <a:pt x="8696088" y="6474478"/>
                  <a:pt x="8804206" y="6401100"/>
                  <a:pt x="8849608" y="6289463"/>
                </a:cubicBezTo>
                <a:lnTo>
                  <a:pt x="9059616" y="5842105"/>
                </a:lnTo>
                <a:lnTo>
                  <a:pt x="9170288" y="5952777"/>
                </a:lnTo>
                <a:lnTo>
                  <a:pt x="9118471" y="6063448"/>
                </a:lnTo>
                <a:lnTo>
                  <a:pt x="9280960" y="6063448"/>
                </a:lnTo>
                <a:lnTo>
                  <a:pt x="9315152" y="5988090"/>
                </a:lnTo>
                <a:cubicBezTo>
                  <a:pt x="9326549" y="5964193"/>
                  <a:pt x="9332590" y="5938085"/>
                  <a:pt x="9332777" y="5911610"/>
                </a:cubicBezTo>
                <a:cubicBezTo>
                  <a:pt x="9332777" y="5827967"/>
                  <a:pt x="9268005" y="5769113"/>
                  <a:pt x="9175022" y="5769113"/>
                </a:cubicBezTo>
                <a:lnTo>
                  <a:pt x="9039625" y="5769113"/>
                </a:lnTo>
                <a:cubicBezTo>
                  <a:pt x="8920732" y="5769113"/>
                  <a:pt x="8820648" y="5836251"/>
                  <a:pt x="8765592" y="5955144"/>
                </a:cubicBezTo>
                <a:lnTo>
                  <a:pt x="8555708" y="6402626"/>
                </a:lnTo>
                <a:lnTo>
                  <a:pt x="8445036" y="6291954"/>
                </a:lnTo>
                <a:lnTo>
                  <a:pt x="8496854" y="6181283"/>
                </a:lnTo>
                <a:lnTo>
                  <a:pt x="8334365" y="6181283"/>
                </a:lnTo>
                <a:lnTo>
                  <a:pt x="8300235" y="6256641"/>
                </a:lnTo>
                <a:cubicBezTo>
                  <a:pt x="8288838" y="6280532"/>
                  <a:pt x="8282797" y="6306646"/>
                  <a:pt x="8282610" y="6333121"/>
                </a:cubicBezTo>
                <a:cubicBezTo>
                  <a:pt x="8282610" y="6416577"/>
                  <a:pt x="8347319" y="6475494"/>
                  <a:pt x="8440365" y="6475494"/>
                </a:cubicBezTo>
                <a:close/>
                <a:moveTo>
                  <a:pt x="9168856" y="6475494"/>
                </a:moveTo>
                <a:lnTo>
                  <a:pt x="9304253" y="6475494"/>
                </a:lnTo>
                <a:cubicBezTo>
                  <a:pt x="9424765" y="6474478"/>
                  <a:pt x="9532883" y="6401100"/>
                  <a:pt x="9578285" y="6289463"/>
                </a:cubicBezTo>
                <a:lnTo>
                  <a:pt x="9788293" y="5842105"/>
                </a:lnTo>
                <a:lnTo>
                  <a:pt x="9898965" y="5952777"/>
                </a:lnTo>
                <a:lnTo>
                  <a:pt x="9847148" y="6063448"/>
                </a:lnTo>
                <a:lnTo>
                  <a:pt x="10009637" y="6063448"/>
                </a:lnTo>
                <a:lnTo>
                  <a:pt x="10043766" y="5988090"/>
                </a:lnTo>
                <a:cubicBezTo>
                  <a:pt x="10055163" y="5964193"/>
                  <a:pt x="10061204" y="5938091"/>
                  <a:pt x="10061454" y="5911610"/>
                </a:cubicBezTo>
                <a:cubicBezTo>
                  <a:pt x="10061454" y="5827967"/>
                  <a:pt x="9996682" y="5769113"/>
                  <a:pt x="9903699" y="5769113"/>
                </a:cubicBezTo>
                <a:lnTo>
                  <a:pt x="9768302" y="5769113"/>
                </a:lnTo>
                <a:cubicBezTo>
                  <a:pt x="9649346" y="5769113"/>
                  <a:pt x="9549262" y="5836251"/>
                  <a:pt x="9494269" y="5955144"/>
                </a:cubicBezTo>
                <a:lnTo>
                  <a:pt x="9284510" y="6402626"/>
                </a:lnTo>
                <a:lnTo>
                  <a:pt x="9173838" y="6291954"/>
                </a:lnTo>
                <a:lnTo>
                  <a:pt x="9225655" y="6181283"/>
                </a:lnTo>
                <a:lnTo>
                  <a:pt x="9063166" y="6181283"/>
                </a:lnTo>
                <a:lnTo>
                  <a:pt x="9029037" y="6256641"/>
                </a:lnTo>
                <a:cubicBezTo>
                  <a:pt x="9017640" y="6280532"/>
                  <a:pt x="9011599" y="6306640"/>
                  <a:pt x="9011349" y="6333121"/>
                </a:cubicBezTo>
                <a:cubicBezTo>
                  <a:pt x="9011349" y="6416577"/>
                  <a:pt x="9076121" y="6475494"/>
                  <a:pt x="9169105" y="6475494"/>
                </a:cubicBezTo>
                <a:close/>
                <a:moveTo>
                  <a:pt x="9897533" y="6475494"/>
                </a:moveTo>
                <a:lnTo>
                  <a:pt x="10032930" y="6475494"/>
                </a:lnTo>
                <a:cubicBezTo>
                  <a:pt x="10153504" y="6474503"/>
                  <a:pt x="10261747" y="6401137"/>
                  <a:pt x="10307273" y="6289463"/>
                </a:cubicBezTo>
                <a:lnTo>
                  <a:pt x="10516970" y="5842105"/>
                </a:lnTo>
                <a:lnTo>
                  <a:pt x="10627642" y="5952777"/>
                </a:lnTo>
                <a:lnTo>
                  <a:pt x="10575825" y="6063448"/>
                </a:lnTo>
                <a:lnTo>
                  <a:pt x="10738252" y="6063448"/>
                </a:lnTo>
                <a:lnTo>
                  <a:pt x="10772443" y="5988090"/>
                </a:lnTo>
                <a:cubicBezTo>
                  <a:pt x="10783840" y="5964193"/>
                  <a:pt x="10789881" y="5938085"/>
                  <a:pt x="10790068" y="5911610"/>
                </a:cubicBezTo>
                <a:cubicBezTo>
                  <a:pt x="10790068" y="5827967"/>
                  <a:pt x="10725297" y="5769113"/>
                  <a:pt x="10632313" y="5769113"/>
                </a:cubicBezTo>
                <a:lnTo>
                  <a:pt x="10496916" y="5769113"/>
                </a:lnTo>
                <a:cubicBezTo>
                  <a:pt x="10378023" y="5769113"/>
                  <a:pt x="10277939" y="5836251"/>
                  <a:pt x="10222884" y="5955144"/>
                </a:cubicBezTo>
                <a:lnTo>
                  <a:pt x="10013311" y="6402626"/>
                </a:lnTo>
                <a:lnTo>
                  <a:pt x="9902640" y="6291954"/>
                </a:lnTo>
                <a:lnTo>
                  <a:pt x="9954395" y="6181283"/>
                </a:lnTo>
                <a:lnTo>
                  <a:pt x="9791968" y="6181283"/>
                </a:lnTo>
                <a:lnTo>
                  <a:pt x="9757776" y="6256641"/>
                </a:lnTo>
                <a:cubicBezTo>
                  <a:pt x="9746379" y="6280532"/>
                  <a:pt x="9740338" y="6306646"/>
                  <a:pt x="9740151" y="6333121"/>
                </a:cubicBezTo>
                <a:cubicBezTo>
                  <a:pt x="9740151" y="6416577"/>
                  <a:pt x="9804922" y="6475494"/>
                  <a:pt x="9897906" y="6475494"/>
                </a:cubicBezTo>
                <a:close/>
                <a:moveTo>
                  <a:pt x="10626210" y="6475494"/>
                </a:moveTo>
                <a:lnTo>
                  <a:pt x="10761544" y="6475494"/>
                </a:lnTo>
                <a:cubicBezTo>
                  <a:pt x="10882181" y="6474603"/>
                  <a:pt x="10990424" y="6401200"/>
                  <a:pt x="11035888" y="6289463"/>
                </a:cubicBezTo>
                <a:lnTo>
                  <a:pt x="11245959" y="5842105"/>
                </a:lnTo>
                <a:lnTo>
                  <a:pt x="11356630" y="5952777"/>
                </a:lnTo>
                <a:lnTo>
                  <a:pt x="11304813" y="6063448"/>
                </a:lnTo>
                <a:lnTo>
                  <a:pt x="11467302" y="6063448"/>
                </a:lnTo>
                <a:lnTo>
                  <a:pt x="11501431" y="5988090"/>
                </a:lnTo>
                <a:cubicBezTo>
                  <a:pt x="11512829" y="5964193"/>
                  <a:pt x="11518870" y="5938091"/>
                  <a:pt x="11519119" y="5911610"/>
                </a:cubicBezTo>
                <a:cubicBezTo>
                  <a:pt x="11519119" y="5827967"/>
                  <a:pt x="11454348" y="5769113"/>
                  <a:pt x="11361363" y="5769113"/>
                </a:cubicBezTo>
                <a:lnTo>
                  <a:pt x="11225967" y="5769113"/>
                </a:lnTo>
                <a:cubicBezTo>
                  <a:pt x="11107012" y="5769113"/>
                  <a:pt x="11006990" y="5836251"/>
                  <a:pt x="10951934" y="5955144"/>
                </a:cubicBezTo>
                <a:lnTo>
                  <a:pt x="10742051" y="6402626"/>
                </a:lnTo>
                <a:lnTo>
                  <a:pt x="10631379" y="6291954"/>
                </a:lnTo>
                <a:lnTo>
                  <a:pt x="10683195" y="6181283"/>
                </a:lnTo>
                <a:lnTo>
                  <a:pt x="10520707" y="6181283"/>
                </a:lnTo>
                <a:lnTo>
                  <a:pt x="10486578" y="6256641"/>
                </a:lnTo>
                <a:cubicBezTo>
                  <a:pt x="10475181" y="6280532"/>
                  <a:pt x="10469139" y="6306640"/>
                  <a:pt x="10468890" y="6333121"/>
                </a:cubicBezTo>
                <a:cubicBezTo>
                  <a:pt x="10468890" y="6416577"/>
                  <a:pt x="10533662" y="6475494"/>
                  <a:pt x="10626708" y="6475494"/>
                </a:cubicBezTo>
                <a:close/>
                <a:moveTo>
                  <a:pt x="12195668" y="6063386"/>
                </a:moveTo>
                <a:lnTo>
                  <a:pt x="12229797" y="5988027"/>
                </a:lnTo>
                <a:cubicBezTo>
                  <a:pt x="12241194" y="5964131"/>
                  <a:pt x="12247235" y="5938023"/>
                  <a:pt x="12247422" y="5911548"/>
                </a:cubicBezTo>
                <a:cubicBezTo>
                  <a:pt x="12247422" y="5827905"/>
                  <a:pt x="12182713" y="5769051"/>
                  <a:pt x="12089667" y="5769051"/>
                </a:cubicBezTo>
                <a:lnTo>
                  <a:pt x="11954270" y="5769051"/>
                </a:lnTo>
                <a:cubicBezTo>
                  <a:pt x="11835377" y="5769051"/>
                  <a:pt x="11735293" y="5836188"/>
                  <a:pt x="11680238" y="5955081"/>
                </a:cubicBezTo>
                <a:lnTo>
                  <a:pt x="11470852" y="6402626"/>
                </a:lnTo>
                <a:lnTo>
                  <a:pt x="11360180" y="6291954"/>
                </a:lnTo>
                <a:lnTo>
                  <a:pt x="11411997" y="6181283"/>
                </a:lnTo>
                <a:lnTo>
                  <a:pt x="11249509" y="6181283"/>
                </a:lnTo>
                <a:lnTo>
                  <a:pt x="11215379" y="6256641"/>
                </a:lnTo>
                <a:cubicBezTo>
                  <a:pt x="11203982" y="6280532"/>
                  <a:pt x="11197940" y="6306640"/>
                  <a:pt x="11197692" y="6333121"/>
                </a:cubicBezTo>
                <a:cubicBezTo>
                  <a:pt x="11197692" y="6416701"/>
                  <a:pt x="11262463" y="6475618"/>
                  <a:pt x="11355447" y="6475618"/>
                </a:cubicBezTo>
                <a:lnTo>
                  <a:pt x="11490844" y="6475618"/>
                </a:lnTo>
                <a:cubicBezTo>
                  <a:pt x="11611418" y="6474628"/>
                  <a:pt x="11719661" y="6401262"/>
                  <a:pt x="11765188" y="6289587"/>
                </a:cubicBezTo>
                <a:lnTo>
                  <a:pt x="11974760" y="5842105"/>
                </a:lnTo>
                <a:lnTo>
                  <a:pt x="12085432" y="5952777"/>
                </a:lnTo>
                <a:lnTo>
                  <a:pt x="12033615" y="6063448"/>
                </a:lnTo>
                <a:close/>
                <a:moveTo>
                  <a:pt x="12408728" y="5955081"/>
                </a:moveTo>
                <a:lnTo>
                  <a:pt x="12199591" y="6402626"/>
                </a:lnTo>
                <a:lnTo>
                  <a:pt x="12088920" y="6291954"/>
                </a:lnTo>
                <a:lnTo>
                  <a:pt x="12140736" y="6181283"/>
                </a:lnTo>
                <a:lnTo>
                  <a:pt x="11978248" y="6181283"/>
                </a:lnTo>
                <a:lnTo>
                  <a:pt x="11944118" y="6256641"/>
                </a:lnTo>
                <a:cubicBezTo>
                  <a:pt x="11932970" y="6280619"/>
                  <a:pt x="11926929" y="6306677"/>
                  <a:pt x="11926493" y="6333121"/>
                </a:cubicBezTo>
                <a:cubicBezTo>
                  <a:pt x="11926493" y="6413214"/>
                  <a:pt x="11986531" y="6475618"/>
                  <a:pt x="12084249" y="6475618"/>
                </a:cubicBezTo>
                <a:lnTo>
                  <a:pt x="12219645" y="6475618"/>
                </a:lnTo>
                <a:cubicBezTo>
                  <a:pt x="12382570" y="6475251"/>
                  <a:pt x="12514292" y="6342893"/>
                  <a:pt x="12513919" y="6179993"/>
                </a:cubicBezTo>
                <a:cubicBezTo>
                  <a:pt x="12513732" y="6093306"/>
                  <a:pt x="12475429" y="6011096"/>
                  <a:pt x="12409163" y="5955206"/>
                </a:cubicBezTo>
                <a:close/>
                <a:moveTo>
                  <a:pt x="104800" y="6289463"/>
                </a:moveTo>
                <a:lnTo>
                  <a:pt x="314372" y="5842105"/>
                </a:lnTo>
                <a:lnTo>
                  <a:pt x="425044" y="5952777"/>
                </a:lnTo>
                <a:lnTo>
                  <a:pt x="373289" y="6063448"/>
                </a:lnTo>
                <a:lnTo>
                  <a:pt x="535716" y="6063448"/>
                </a:lnTo>
                <a:lnTo>
                  <a:pt x="569907" y="5988090"/>
                </a:lnTo>
                <a:cubicBezTo>
                  <a:pt x="581066" y="5964112"/>
                  <a:pt x="587069" y="5938054"/>
                  <a:pt x="587533" y="5911610"/>
                </a:cubicBezTo>
                <a:cubicBezTo>
                  <a:pt x="587533" y="5831517"/>
                  <a:pt x="527495" y="5769113"/>
                  <a:pt x="429777" y="5769113"/>
                </a:cubicBezTo>
                <a:lnTo>
                  <a:pt x="294380" y="5769113"/>
                </a:lnTo>
                <a:cubicBezTo>
                  <a:pt x="131852" y="5769181"/>
                  <a:pt x="113" y="5900922"/>
                  <a:pt x="45" y="6063448"/>
                </a:cubicBezTo>
                <a:cubicBezTo>
                  <a:pt x="172" y="6150491"/>
                  <a:pt x="38462" y="6233106"/>
                  <a:pt x="104800" y="6289463"/>
                </a:cubicBezTo>
                <a:close/>
                <a:moveTo>
                  <a:pt x="6255207" y="6776867"/>
                </a:moveTo>
                <a:lnTo>
                  <a:pt x="6203390" y="6887539"/>
                </a:lnTo>
                <a:lnTo>
                  <a:pt x="6365879" y="6887539"/>
                </a:lnTo>
                <a:lnTo>
                  <a:pt x="6400008" y="6812180"/>
                </a:lnTo>
                <a:cubicBezTo>
                  <a:pt x="6411424" y="6788264"/>
                  <a:pt x="6417459" y="6762169"/>
                  <a:pt x="6417696" y="6735700"/>
                </a:cubicBezTo>
                <a:cubicBezTo>
                  <a:pt x="6417696" y="6652058"/>
                  <a:pt x="6352925" y="6593203"/>
                  <a:pt x="6259940" y="6593203"/>
                </a:cubicBezTo>
                <a:lnTo>
                  <a:pt x="6124481" y="6593203"/>
                </a:lnTo>
                <a:cubicBezTo>
                  <a:pt x="6005588" y="6593203"/>
                  <a:pt x="5905504" y="6660341"/>
                  <a:pt x="5850449" y="6779233"/>
                </a:cubicBezTo>
                <a:lnTo>
                  <a:pt x="5640440" y="7226592"/>
                </a:lnTo>
                <a:lnTo>
                  <a:pt x="5529768" y="7115982"/>
                </a:lnTo>
                <a:lnTo>
                  <a:pt x="5581586" y="7005310"/>
                </a:lnTo>
                <a:lnTo>
                  <a:pt x="5419284" y="7005310"/>
                </a:lnTo>
                <a:lnTo>
                  <a:pt x="5385092" y="7080607"/>
                </a:lnTo>
                <a:cubicBezTo>
                  <a:pt x="5373676" y="7104522"/>
                  <a:pt x="5367641" y="7130680"/>
                  <a:pt x="5367404" y="7157149"/>
                </a:cubicBezTo>
                <a:cubicBezTo>
                  <a:pt x="5367404" y="7240729"/>
                  <a:pt x="5432176" y="7299646"/>
                  <a:pt x="5525160" y="7299646"/>
                </a:cubicBezTo>
                <a:lnTo>
                  <a:pt x="5660557" y="7299646"/>
                </a:lnTo>
                <a:cubicBezTo>
                  <a:pt x="5781075" y="7298649"/>
                  <a:pt x="5889162" y="7225221"/>
                  <a:pt x="5934589" y="7113616"/>
                </a:cubicBezTo>
                <a:lnTo>
                  <a:pt x="6144162" y="6666195"/>
                </a:lnTo>
                <a:close/>
                <a:moveTo>
                  <a:pt x="6983884" y="6776867"/>
                </a:moveTo>
                <a:lnTo>
                  <a:pt x="6932129" y="6887539"/>
                </a:lnTo>
                <a:lnTo>
                  <a:pt x="7094556" y="6887539"/>
                </a:lnTo>
                <a:lnTo>
                  <a:pt x="7128747" y="6812180"/>
                </a:lnTo>
                <a:cubicBezTo>
                  <a:pt x="7140145" y="6788264"/>
                  <a:pt x="7146186" y="6762169"/>
                  <a:pt x="7146373" y="6735700"/>
                </a:cubicBezTo>
                <a:cubicBezTo>
                  <a:pt x="7146373" y="6652058"/>
                  <a:pt x="7081664" y="6593203"/>
                  <a:pt x="6988617" y="6593203"/>
                </a:cubicBezTo>
                <a:lnTo>
                  <a:pt x="6853220" y="6593203"/>
                </a:lnTo>
                <a:cubicBezTo>
                  <a:pt x="6734328" y="6593203"/>
                  <a:pt x="6634244" y="6660341"/>
                  <a:pt x="6579188" y="6779233"/>
                </a:cubicBezTo>
                <a:lnTo>
                  <a:pt x="6369616" y="7226592"/>
                </a:lnTo>
                <a:lnTo>
                  <a:pt x="6258944" y="7115982"/>
                </a:lnTo>
                <a:lnTo>
                  <a:pt x="6310699" y="7005310"/>
                </a:lnTo>
                <a:lnTo>
                  <a:pt x="6148085" y="7005310"/>
                </a:lnTo>
                <a:lnTo>
                  <a:pt x="6113769" y="7080607"/>
                </a:lnTo>
                <a:cubicBezTo>
                  <a:pt x="6102372" y="7104522"/>
                  <a:pt x="6096355" y="7130680"/>
                  <a:pt x="6096144" y="7157149"/>
                </a:cubicBezTo>
                <a:cubicBezTo>
                  <a:pt x="6096144" y="7240729"/>
                  <a:pt x="6160915" y="7299646"/>
                  <a:pt x="6253899" y="7299646"/>
                </a:cubicBezTo>
                <a:lnTo>
                  <a:pt x="6389296" y="7299646"/>
                </a:lnTo>
                <a:cubicBezTo>
                  <a:pt x="6509808" y="7298525"/>
                  <a:pt x="6617802" y="7225159"/>
                  <a:pt x="6663328" y="7113616"/>
                </a:cubicBezTo>
                <a:lnTo>
                  <a:pt x="6872839" y="6666195"/>
                </a:lnTo>
                <a:close/>
                <a:moveTo>
                  <a:pt x="5526530" y="6776867"/>
                </a:moveTo>
                <a:lnTo>
                  <a:pt x="5474775" y="6887539"/>
                </a:lnTo>
                <a:lnTo>
                  <a:pt x="5637202" y="6887539"/>
                </a:lnTo>
                <a:lnTo>
                  <a:pt x="5671393" y="6812180"/>
                </a:lnTo>
                <a:cubicBezTo>
                  <a:pt x="5682791" y="6788264"/>
                  <a:pt x="5688807" y="6762169"/>
                  <a:pt x="5689019" y="6735700"/>
                </a:cubicBezTo>
                <a:cubicBezTo>
                  <a:pt x="5689019" y="6652058"/>
                  <a:pt x="5624248" y="6593203"/>
                  <a:pt x="5531263" y="6593203"/>
                </a:cubicBezTo>
                <a:lnTo>
                  <a:pt x="5395742" y="6593203"/>
                </a:lnTo>
                <a:cubicBezTo>
                  <a:pt x="5276849" y="6593203"/>
                  <a:pt x="5176765" y="6660341"/>
                  <a:pt x="5121398" y="6779233"/>
                </a:cubicBezTo>
                <a:lnTo>
                  <a:pt x="4911763" y="7226592"/>
                </a:lnTo>
                <a:lnTo>
                  <a:pt x="4801092" y="7115982"/>
                </a:lnTo>
                <a:lnTo>
                  <a:pt x="4852909" y="7005310"/>
                </a:lnTo>
                <a:lnTo>
                  <a:pt x="4690482" y="7005310"/>
                </a:lnTo>
                <a:lnTo>
                  <a:pt x="4656415" y="7080607"/>
                </a:lnTo>
                <a:cubicBezTo>
                  <a:pt x="4645018" y="7104522"/>
                  <a:pt x="4639001" y="7130680"/>
                  <a:pt x="4638790" y="7157149"/>
                </a:cubicBezTo>
                <a:cubicBezTo>
                  <a:pt x="4638790" y="7240729"/>
                  <a:pt x="4703499" y="7299646"/>
                  <a:pt x="4796545" y="7299646"/>
                </a:cubicBezTo>
                <a:lnTo>
                  <a:pt x="4931942" y="7299646"/>
                </a:lnTo>
                <a:cubicBezTo>
                  <a:pt x="5052460" y="7298649"/>
                  <a:pt x="5160547" y="7225221"/>
                  <a:pt x="5205974" y="7113616"/>
                </a:cubicBezTo>
                <a:lnTo>
                  <a:pt x="5415547" y="6666195"/>
                </a:lnTo>
                <a:close/>
                <a:moveTo>
                  <a:pt x="4797853" y="6776867"/>
                </a:moveTo>
                <a:lnTo>
                  <a:pt x="4746036" y="6887539"/>
                </a:lnTo>
                <a:lnTo>
                  <a:pt x="4908525" y="6887539"/>
                </a:lnTo>
                <a:lnTo>
                  <a:pt x="4942654" y="6812180"/>
                </a:lnTo>
                <a:cubicBezTo>
                  <a:pt x="4954070" y="6788264"/>
                  <a:pt x="4960105" y="6762169"/>
                  <a:pt x="4960342" y="6735700"/>
                </a:cubicBezTo>
                <a:cubicBezTo>
                  <a:pt x="4960342" y="6652058"/>
                  <a:pt x="4895571" y="6593203"/>
                  <a:pt x="4802524" y="6593203"/>
                </a:cubicBezTo>
                <a:lnTo>
                  <a:pt x="4666940" y="6593203"/>
                </a:lnTo>
                <a:cubicBezTo>
                  <a:pt x="4548048" y="6593203"/>
                  <a:pt x="4447964" y="6660341"/>
                  <a:pt x="4392908" y="6779233"/>
                </a:cubicBezTo>
                <a:lnTo>
                  <a:pt x="4183086" y="7226592"/>
                </a:lnTo>
                <a:lnTo>
                  <a:pt x="4072415" y="7115982"/>
                </a:lnTo>
                <a:lnTo>
                  <a:pt x="4124232" y="7005310"/>
                </a:lnTo>
                <a:lnTo>
                  <a:pt x="3961743" y="7005310"/>
                </a:lnTo>
                <a:lnTo>
                  <a:pt x="3927738" y="7080607"/>
                </a:lnTo>
                <a:cubicBezTo>
                  <a:pt x="3916322" y="7104522"/>
                  <a:pt x="3910287" y="7130680"/>
                  <a:pt x="3910050" y="7157149"/>
                </a:cubicBezTo>
                <a:cubicBezTo>
                  <a:pt x="3910050" y="7240729"/>
                  <a:pt x="3974822" y="7299646"/>
                  <a:pt x="4067806" y="7299646"/>
                </a:cubicBezTo>
                <a:lnTo>
                  <a:pt x="4203203" y="7299646"/>
                </a:lnTo>
                <a:cubicBezTo>
                  <a:pt x="4323690" y="7298525"/>
                  <a:pt x="4431727" y="7225159"/>
                  <a:pt x="4477235" y="7113616"/>
                </a:cubicBezTo>
                <a:lnTo>
                  <a:pt x="4686808" y="6666195"/>
                </a:lnTo>
                <a:close/>
                <a:moveTo>
                  <a:pt x="4069176" y="6776867"/>
                </a:moveTo>
                <a:lnTo>
                  <a:pt x="4017359" y="6887539"/>
                </a:lnTo>
                <a:lnTo>
                  <a:pt x="4179848" y="6887539"/>
                </a:lnTo>
                <a:lnTo>
                  <a:pt x="4213978" y="6812180"/>
                </a:lnTo>
                <a:cubicBezTo>
                  <a:pt x="4225394" y="6788264"/>
                  <a:pt x="4231428" y="6762169"/>
                  <a:pt x="4231665" y="6735700"/>
                </a:cubicBezTo>
                <a:cubicBezTo>
                  <a:pt x="4231665" y="6652058"/>
                  <a:pt x="4166894" y="6593203"/>
                  <a:pt x="4073909" y="6593203"/>
                </a:cubicBezTo>
                <a:lnTo>
                  <a:pt x="3938201" y="6593203"/>
                </a:lnTo>
                <a:cubicBezTo>
                  <a:pt x="3819246" y="6593203"/>
                  <a:pt x="3719224" y="6660341"/>
                  <a:pt x="3664169" y="6779233"/>
                </a:cubicBezTo>
                <a:lnTo>
                  <a:pt x="3454409" y="7226592"/>
                </a:lnTo>
                <a:lnTo>
                  <a:pt x="3343738" y="7115982"/>
                </a:lnTo>
                <a:lnTo>
                  <a:pt x="3395555" y="7005310"/>
                </a:lnTo>
                <a:lnTo>
                  <a:pt x="3232941" y="7005310"/>
                </a:lnTo>
                <a:lnTo>
                  <a:pt x="3199061" y="7080607"/>
                </a:lnTo>
                <a:cubicBezTo>
                  <a:pt x="3187645" y="7104522"/>
                  <a:pt x="3181610" y="7130680"/>
                  <a:pt x="3181374" y="7157149"/>
                </a:cubicBezTo>
                <a:cubicBezTo>
                  <a:pt x="3181374" y="7240729"/>
                  <a:pt x="3246145" y="7299646"/>
                  <a:pt x="3339191" y="7299646"/>
                </a:cubicBezTo>
                <a:lnTo>
                  <a:pt x="3474339" y="7299646"/>
                </a:lnTo>
                <a:cubicBezTo>
                  <a:pt x="3594857" y="7298649"/>
                  <a:pt x="3702944" y="7225221"/>
                  <a:pt x="3748371" y="7113616"/>
                </a:cubicBezTo>
                <a:lnTo>
                  <a:pt x="3957944" y="6666195"/>
                </a:lnTo>
                <a:close/>
                <a:moveTo>
                  <a:pt x="3340499" y="6776867"/>
                </a:moveTo>
                <a:lnTo>
                  <a:pt x="3288682" y="6887539"/>
                </a:lnTo>
                <a:lnTo>
                  <a:pt x="3451171" y="6887539"/>
                </a:lnTo>
                <a:lnTo>
                  <a:pt x="3485300" y="6812180"/>
                </a:lnTo>
                <a:cubicBezTo>
                  <a:pt x="3496697" y="6788264"/>
                  <a:pt x="3502714" y="6762169"/>
                  <a:pt x="3502925" y="6735700"/>
                </a:cubicBezTo>
                <a:cubicBezTo>
                  <a:pt x="3502925" y="6652058"/>
                  <a:pt x="3438217" y="6593203"/>
                  <a:pt x="3345170" y="6593203"/>
                </a:cubicBezTo>
                <a:lnTo>
                  <a:pt x="3209400" y="6593203"/>
                </a:lnTo>
                <a:cubicBezTo>
                  <a:pt x="3090507" y="6593203"/>
                  <a:pt x="2990423" y="6660341"/>
                  <a:pt x="2935367" y="6779233"/>
                </a:cubicBezTo>
                <a:lnTo>
                  <a:pt x="2725732" y="7226592"/>
                </a:lnTo>
                <a:lnTo>
                  <a:pt x="2615061" y="7115982"/>
                </a:lnTo>
                <a:lnTo>
                  <a:pt x="2666816" y="7005310"/>
                </a:lnTo>
                <a:lnTo>
                  <a:pt x="2504202" y="7005310"/>
                </a:lnTo>
                <a:lnTo>
                  <a:pt x="2470010" y="7080607"/>
                </a:lnTo>
                <a:cubicBezTo>
                  <a:pt x="2458613" y="7104522"/>
                  <a:pt x="2452597" y="7130680"/>
                  <a:pt x="2452385" y="7157149"/>
                </a:cubicBezTo>
                <a:cubicBezTo>
                  <a:pt x="2452385" y="7240729"/>
                  <a:pt x="2517157" y="7299646"/>
                  <a:pt x="2610141" y="7299646"/>
                </a:cubicBezTo>
                <a:lnTo>
                  <a:pt x="2745537" y="7299646"/>
                </a:lnTo>
                <a:cubicBezTo>
                  <a:pt x="2866137" y="7298649"/>
                  <a:pt x="2974330" y="7225283"/>
                  <a:pt x="3019881" y="7113616"/>
                </a:cubicBezTo>
                <a:lnTo>
                  <a:pt x="3229454" y="6666195"/>
                </a:lnTo>
                <a:close/>
                <a:moveTo>
                  <a:pt x="2611822" y="6776867"/>
                </a:moveTo>
                <a:lnTo>
                  <a:pt x="2560005" y="6887539"/>
                </a:lnTo>
                <a:lnTo>
                  <a:pt x="2721996" y="6887539"/>
                </a:lnTo>
                <a:lnTo>
                  <a:pt x="2756125" y="6812180"/>
                </a:lnTo>
                <a:cubicBezTo>
                  <a:pt x="2767541" y="6788264"/>
                  <a:pt x="2773576" y="6762169"/>
                  <a:pt x="2773813" y="6735700"/>
                </a:cubicBezTo>
                <a:cubicBezTo>
                  <a:pt x="2773813" y="6652058"/>
                  <a:pt x="2709041" y="6593203"/>
                  <a:pt x="2616057" y="6593203"/>
                </a:cubicBezTo>
                <a:lnTo>
                  <a:pt x="2480660" y="6593203"/>
                </a:lnTo>
                <a:cubicBezTo>
                  <a:pt x="2361705" y="6593203"/>
                  <a:pt x="2261621" y="6660341"/>
                  <a:pt x="2206628" y="6779233"/>
                </a:cubicBezTo>
                <a:lnTo>
                  <a:pt x="1997055" y="7226592"/>
                </a:lnTo>
                <a:lnTo>
                  <a:pt x="1886384" y="7115982"/>
                </a:lnTo>
                <a:lnTo>
                  <a:pt x="1938201" y="7005310"/>
                </a:lnTo>
                <a:lnTo>
                  <a:pt x="1775401" y="7005310"/>
                </a:lnTo>
                <a:lnTo>
                  <a:pt x="1741271" y="7080607"/>
                </a:lnTo>
                <a:cubicBezTo>
                  <a:pt x="1729855" y="7104522"/>
                  <a:pt x="1723820" y="7130680"/>
                  <a:pt x="1723584" y="7157149"/>
                </a:cubicBezTo>
                <a:cubicBezTo>
                  <a:pt x="1723584" y="7240729"/>
                  <a:pt x="1788355" y="7299646"/>
                  <a:pt x="1881339" y="7299646"/>
                </a:cubicBezTo>
                <a:lnTo>
                  <a:pt x="2016736" y="7299646"/>
                </a:lnTo>
                <a:cubicBezTo>
                  <a:pt x="2137254" y="7298649"/>
                  <a:pt x="2245341" y="7225221"/>
                  <a:pt x="2290768" y="7113616"/>
                </a:cubicBezTo>
                <a:lnTo>
                  <a:pt x="2500341" y="6666195"/>
                </a:lnTo>
                <a:close/>
                <a:moveTo>
                  <a:pt x="1883145" y="6776867"/>
                </a:moveTo>
                <a:lnTo>
                  <a:pt x="1831328" y="6887539"/>
                </a:lnTo>
                <a:lnTo>
                  <a:pt x="1993817" y="6887539"/>
                </a:lnTo>
                <a:lnTo>
                  <a:pt x="2027946" y="6812180"/>
                </a:lnTo>
                <a:cubicBezTo>
                  <a:pt x="2039387" y="6788327"/>
                  <a:pt x="2045428" y="6762169"/>
                  <a:pt x="2045634" y="6735700"/>
                </a:cubicBezTo>
                <a:cubicBezTo>
                  <a:pt x="2045634" y="6652058"/>
                  <a:pt x="1980863" y="6593203"/>
                  <a:pt x="1887879" y="6593203"/>
                </a:cubicBezTo>
                <a:lnTo>
                  <a:pt x="1751859" y="6593203"/>
                </a:lnTo>
                <a:cubicBezTo>
                  <a:pt x="1632966" y="6593203"/>
                  <a:pt x="1532882" y="6660341"/>
                  <a:pt x="1477826" y="6779233"/>
                </a:cubicBezTo>
                <a:lnTo>
                  <a:pt x="1268254" y="7226592"/>
                </a:lnTo>
                <a:lnTo>
                  <a:pt x="1157582" y="7115982"/>
                </a:lnTo>
                <a:lnTo>
                  <a:pt x="1209399" y="7005310"/>
                </a:lnTo>
                <a:lnTo>
                  <a:pt x="1046599" y="7005310"/>
                </a:lnTo>
                <a:lnTo>
                  <a:pt x="1012470" y="7080607"/>
                </a:lnTo>
                <a:cubicBezTo>
                  <a:pt x="1001072" y="7104522"/>
                  <a:pt x="995056" y="7130680"/>
                  <a:pt x="994844" y="7157149"/>
                </a:cubicBezTo>
                <a:cubicBezTo>
                  <a:pt x="994844" y="7240729"/>
                  <a:pt x="1059553" y="7299646"/>
                  <a:pt x="1152600" y="7299646"/>
                </a:cubicBezTo>
                <a:lnTo>
                  <a:pt x="1287997" y="7299646"/>
                </a:lnTo>
                <a:cubicBezTo>
                  <a:pt x="1408515" y="7298649"/>
                  <a:pt x="1516602" y="7225221"/>
                  <a:pt x="1562029" y="7113616"/>
                </a:cubicBezTo>
                <a:lnTo>
                  <a:pt x="1771602" y="6666195"/>
                </a:lnTo>
                <a:close/>
                <a:moveTo>
                  <a:pt x="1154468" y="6776867"/>
                </a:moveTo>
                <a:lnTo>
                  <a:pt x="1102651" y="6887539"/>
                </a:lnTo>
                <a:lnTo>
                  <a:pt x="1265140" y="6887539"/>
                </a:lnTo>
                <a:lnTo>
                  <a:pt x="1299270" y="6812180"/>
                </a:lnTo>
                <a:cubicBezTo>
                  <a:pt x="1310685" y="6788264"/>
                  <a:pt x="1316720" y="6762169"/>
                  <a:pt x="1316957" y="6735700"/>
                </a:cubicBezTo>
                <a:cubicBezTo>
                  <a:pt x="1316957" y="6652058"/>
                  <a:pt x="1252186" y="6593203"/>
                  <a:pt x="1159139" y="6593203"/>
                </a:cubicBezTo>
                <a:lnTo>
                  <a:pt x="1023057" y="6593203"/>
                </a:lnTo>
                <a:cubicBezTo>
                  <a:pt x="904165" y="6593203"/>
                  <a:pt x="804080" y="6660341"/>
                  <a:pt x="749025" y="6779233"/>
                </a:cubicBezTo>
                <a:lnTo>
                  <a:pt x="539203" y="7226592"/>
                </a:lnTo>
                <a:lnTo>
                  <a:pt x="428532" y="7115982"/>
                </a:lnTo>
                <a:lnTo>
                  <a:pt x="480349" y="7005310"/>
                </a:lnTo>
                <a:lnTo>
                  <a:pt x="317860" y="7005310"/>
                </a:lnTo>
                <a:lnTo>
                  <a:pt x="283730" y="7080607"/>
                </a:lnTo>
                <a:cubicBezTo>
                  <a:pt x="272315" y="7104522"/>
                  <a:pt x="266278" y="7130680"/>
                  <a:pt x="266043" y="7157149"/>
                </a:cubicBezTo>
                <a:cubicBezTo>
                  <a:pt x="266043" y="7240729"/>
                  <a:pt x="330814" y="7299646"/>
                  <a:pt x="423798" y="7299646"/>
                </a:cubicBezTo>
                <a:lnTo>
                  <a:pt x="559195" y="7299646"/>
                </a:lnTo>
                <a:cubicBezTo>
                  <a:pt x="679797" y="7298649"/>
                  <a:pt x="787989" y="7225283"/>
                  <a:pt x="833539" y="7113616"/>
                </a:cubicBezTo>
                <a:lnTo>
                  <a:pt x="1043111" y="6666195"/>
                </a:lnTo>
                <a:close/>
                <a:moveTo>
                  <a:pt x="7713433" y="6776867"/>
                </a:moveTo>
                <a:lnTo>
                  <a:pt x="7661616" y="6887539"/>
                </a:lnTo>
                <a:lnTo>
                  <a:pt x="7824104" y="6887539"/>
                </a:lnTo>
                <a:lnTo>
                  <a:pt x="7858234" y="6812180"/>
                </a:lnTo>
                <a:cubicBezTo>
                  <a:pt x="7869632" y="6788264"/>
                  <a:pt x="7875673" y="6762169"/>
                  <a:pt x="7875921" y="6735700"/>
                </a:cubicBezTo>
                <a:cubicBezTo>
                  <a:pt x="7875921" y="6652058"/>
                  <a:pt x="7811150" y="6593203"/>
                  <a:pt x="7718166" y="6593203"/>
                </a:cubicBezTo>
                <a:lnTo>
                  <a:pt x="7582769" y="6593203"/>
                </a:lnTo>
                <a:cubicBezTo>
                  <a:pt x="7463814" y="6593203"/>
                  <a:pt x="7363792" y="6660341"/>
                  <a:pt x="7308737" y="6779233"/>
                </a:cubicBezTo>
                <a:lnTo>
                  <a:pt x="7099164" y="7226592"/>
                </a:lnTo>
                <a:lnTo>
                  <a:pt x="6988492" y="7115982"/>
                </a:lnTo>
                <a:lnTo>
                  <a:pt x="7040310" y="7005310"/>
                </a:lnTo>
                <a:lnTo>
                  <a:pt x="6877821" y="7005310"/>
                </a:lnTo>
                <a:lnTo>
                  <a:pt x="6843691" y="7080607"/>
                </a:lnTo>
                <a:cubicBezTo>
                  <a:pt x="6832294" y="7104522"/>
                  <a:pt x="6826253" y="7130680"/>
                  <a:pt x="6826004" y="7157149"/>
                </a:cubicBezTo>
                <a:cubicBezTo>
                  <a:pt x="6826004" y="7240729"/>
                  <a:pt x="6890775" y="7299646"/>
                  <a:pt x="6983821" y="7299646"/>
                </a:cubicBezTo>
                <a:lnTo>
                  <a:pt x="7119218" y="7299646"/>
                </a:lnTo>
                <a:cubicBezTo>
                  <a:pt x="7239731" y="7298649"/>
                  <a:pt x="7347849" y="7225221"/>
                  <a:pt x="7393251" y="7113616"/>
                </a:cubicBezTo>
                <a:lnTo>
                  <a:pt x="7602823" y="6666195"/>
                </a:lnTo>
                <a:close/>
                <a:moveTo>
                  <a:pt x="8442109" y="6776867"/>
                </a:moveTo>
                <a:lnTo>
                  <a:pt x="8390293" y="6887539"/>
                </a:lnTo>
                <a:lnTo>
                  <a:pt x="8552781" y="6887539"/>
                </a:lnTo>
                <a:lnTo>
                  <a:pt x="8586910" y="6812180"/>
                </a:lnTo>
                <a:cubicBezTo>
                  <a:pt x="8598308" y="6788264"/>
                  <a:pt x="8604349" y="6762169"/>
                  <a:pt x="8604536" y="6735700"/>
                </a:cubicBezTo>
                <a:cubicBezTo>
                  <a:pt x="8604536" y="6652058"/>
                  <a:pt x="8539827" y="6593203"/>
                  <a:pt x="8446780" y="6593203"/>
                </a:cubicBezTo>
                <a:lnTo>
                  <a:pt x="8311384" y="6593203"/>
                </a:lnTo>
                <a:cubicBezTo>
                  <a:pt x="8192491" y="6593203"/>
                  <a:pt x="8092407" y="6660341"/>
                  <a:pt x="8037351" y="6779233"/>
                </a:cubicBezTo>
                <a:lnTo>
                  <a:pt x="7827779" y="7226592"/>
                </a:lnTo>
                <a:lnTo>
                  <a:pt x="7717107" y="7115982"/>
                </a:lnTo>
                <a:lnTo>
                  <a:pt x="7768924" y="7005310"/>
                </a:lnTo>
                <a:lnTo>
                  <a:pt x="7606436" y="7005310"/>
                </a:lnTo>
                <a:lnTo>
                  <a:pt x="7572306" y="7080607"/>
                </a:lnTo>
                <a:cubicBezTo>
                  <a:pt x="7560909" y="7104522"/>
                  <a:pt x="7554868" y="7130680"/>
                  <a:pt x="7554618" y="7157149"/>
                </a:cubicBezTo>
                <a:cubicBezTo>
                  <a:pt x="7554618" y="7240729"/>
                  <a:pt x="7619390" y="7299646"/>
                  <a:pt x="7712374" y="7299646"/>
                </a:cubicBezTo>
                <a:lnTo>
                  <a:pt x="7847771" y="7299646"/>
                </a:lnTo>
                <a:cubicBezTo>
                  <a:pt x="7968283" y="7298525"/>
                  <a:pt x="8076276" y="7225159"/>
                  <a:pt x="8121804" y="7113616"/>
                </a:cubicBezTo>
                <a:lnTo>
                  <a:pt x="8331375" y="6666195"/>
                </a:lnTo>
                <a:close/>
                <a:moveTo>
                  <a:pt x="9170786" y="6776867"/>
                </a:moveTo>
                <a:lnTo>
                  <a:pt x="9118970" y="6887539"/>
                </a:lnTo>
                <a:lnTo>
                  <a:pt x="9281458" y="6887539"/>
                </a:lnTo>
                <a:lnTo>
                  <a:pt x="9315650" y="6812180"/>
                </a:lnTo>
                <a:cubicBezTo>
                  <a:pt x="9327047" y="6788264"/>
                  <a:pt x="9333088" y="6762169"/>
                  <a:pt x="9333275" y="6735700"/>
                </a:cubicBezTo>
                <a:cubicBezTo>
                  <a:pt x="9333275" y="6652058"/>
                  <a:pt x="9268504" y="6593203"/>
                  <a:pt x="9175520" y="6593203"/>
                </a:cubicBezTo>
                <a:lnTo>
                  <a:pt x="9040123" y="6593203"/>
                </a:lnTo>
                <a:cubicBezTo>
                  <a:pt x="8921230" y="6593203"/>
                  <a:pt x="8821146" y="6660341"/>
                  <a:pt x="8766090" y="6779233"/>
                </a:cubicBezTo>
                <a:lnTo>
                  <a:pt x="8556518" y="7226592"/>
                </a:lnTo>
                <a:lnTo>
                  <a:pt x="8445846" y="7115982"/>
                </a:lnTo>
                <a:lnTo>
                  <a:pt x="8497663" y="7005310"/>
                </a:lnTo>
                <a:lnTo>
                  <a:pt x="8335175" y="7005310"/>
                </a:lnTo>
                <a:lnTo>
                  <a:pt x="8301045" y="7080607"/>
                </a:lnTo>
                <a:cubicBezTo>
                  <a:pt x="8289648" y="7104522"/>
                  <a:pt x="8283607" y="7130680"/>
                  <a:pt x="8283420" y="7157149"/>
                </a:cubicBezTo>
                <a:cubicBezTo>
                  <a:pt x="8283420" y="7240729"/>
                  <a:pt x="8348129" y="7299646"/>
                  <a:pt x="8441175" y="7299646"/>
                </a:cubicBezTo>
                <a:lnTo>
                  <a:pt x="8576572" y="7299646"/>
                </a:lnTo>
                <a:cubicBezTo>
                  <a:pt x="8697084" y="7298649"/>
                  <a:pt x="8805202" y="7225221"/>
                  <a:pt x="8850604" y="7113616"/>
                </a:cubicBezTo>
                <a:lnTo>
                  <a:pt x="9060177" y="6666195"/>
                </a:lnTo>
                <a:close/>
                <a:moveTo>
                  <a:pt x="9899463" y="6776867"/>
                </a:moveTo>
                <a:lnTo>
                  <a:pt x="9847646" y="6887539"/>
                </a:lnTo>
                <a:lnTo>
                  <a:pt x="10010135" y="6887539"/>
                </a:lnTo>
                <a:lnTo>
                  <a:pt x="10044264" y="6812180"/>
                </a:lnTo>
                <a:cubicBezTo>
                  <a:pt x="10055662" y="6788264"/>
                  <a:pt x="10061703" y="6762169"/>
                  <a:pt x="10061952" y="6735700"/>
                </a:cubicBezTo>
                <a:cubicBezTo>
                  <a:pt x="10061952" y="6652058"/>
                  <a:pt x="9997181" y="6593203"/>
                  <a:pt x="9904197" y="6593203"/>
                </a:cubicBezTo>
                <a:lnTo>
                  <a:pt x="9768800" y="6593203"/>
                </a:lnTo>
                <a:cubicBezTo>
                  <a:pt x="9649845" y="6593203"/>
                  <a:pt x="9549760" y="6660341"/>
                  <a:pt x="9494767" y="6779233"/>
                </a:cubicBezTo>
                <a:lnTo>
                  <a:pt x="9285195" y="7226592"/>
                </a:lnTo>
                <a:lnTo>
                  <a:pt x="9174523" y="7115982"/>
                </a:lnTo>
                <a:lnTo>
                  <a:pt x="9226340" y="7005310"/>
                </a:lnTo>
                <a:lnTo>
                  <a:pt x="9063852" y="7005310"/>
                </a:lnTo>
                <a:lnTo>
                  <a:pt x="9029722" y="7080607"/>
                </a:lnTo>
                <a:cubicBezTo>
                  <a:pt x="9018325" y="7104522"/>
                  <a:pt x="9012284" y="7130680"/>
                  <a:pt x="9012034" y="7157149"/>
                </a:cubicBezTo>
                <a:cubicBezTo>
                  <a:pt x="9012034" y="7240729"/>
                  <a:pt x="9076806" y="7299646"/>
                  <a:pt x="9169790" y="7299646"/>
                </a:cubicBezTo>
                <a:lnTo>
                  <a:pt x="9305187" y="7299646"/>
                </a:lnTo>
                <a:cubicBezTo>
                  <a:pt x="9425699" y="7298649"/>
                  <a:pt x="9533817" y="7225221"/>
                  <a:pt x="9579219" y="7113616"/>
                </a:cubicBezTo>
                <a:lnTo>
                  <a:pt x="9788791" y="6666195"/>
                </a:lnTo>
                <a:close/>
                <a:moveTo>
                  <a:pt x="10628140" y="6776867"/>
                </a:moveTo>
                <a:lnTo>
                  <a:pt x="10576323" y="6887539"/>
                </a:lnTo>
                <a:lnTo>
                  <a:pt x="10738750" y="6887539"/>
                </a:lnTo>
                <a:lnTo>
                  <a:pt x="10772941" y="6812180"/>
                </a:lnTo>
                <a:cubicBezTo>
                  <a:pt x="10784339" y="6788264"/>
                  <a:pt x="10790380" y="6762169"/>
                  <a:pt x="10790567" y="6735700"/>
                </a:cubicBezTo>
                <a:cubicBezTo>
                  <a:pt x="10790567" y="6652058"/>
                  <a:pt x="10725796" y="6593203"/>
                  <a:pt x="10632811" y="6593203"/>
                </a:cubicBezTo>
                <a:lnTo>
                  <a:pt x="10497414" y="6593203"/>
                </a:lnTo>
                <a:cubicBezTo>
                  <a:pt x="10378522" y="6593203"/>
                  <a:pt x="10278437" y="6660341"/>
                  <a:pt x="10223382" y="6779233"/>
                </a:cubicBezTo>
                <a:lnTo>
                  <a:pt x="10013809" y="7226592"/>
                </a:lnTo>
                <a:lnTo>
                  <a:pt x="9903137" y="7115982"/>
                </a:lnTo>
                <a:lnTo>
                  <a:pt x="9954893" y="7005310"/>
                </a:lnTo>
                <a:lnTo>
                  <a:pt x="9792466" y="7005310"/>
                </a:lnTo>
                <a:lnTo>
                  <a:pt x="9758275" y="7080607"/>
                </a:lnTo>
                <a:cubicBezTo>
                  <a:pt x="9746877" y="7104522"/>
                  <a:pt x="9740836" y="7130680"/>
                  <a:pt x="9740649" y="7157149"/>
                </a:cubicBezTo>
                <a:cubicBezTo>
                  <a:pt x="9740649" y="7240729"/>
                  <a:pt x="9805420" y="7299646"/>
                  <a:pt x="9898405" y="7299646"/>
                </a:cubicBezTo>
                <a:lnTo>
                  <a:pt x="10033802" y="7299646"/>
                </a:lnTo>
                <a:cubicBezTo>
                  <a:pt x="10154376" y="7298649"/>
                  <a:pt x="10262619" y="7225283"/>
                  <a:pt x="10308145" y="7113616"/>
                </a:cubicBezTo>
                <a:lnTo>
                  <a:pt x="10517718" y="6666195"/>
                </a:lnTo>
                <a:close/>
                <a:moveTo>
                  <a:pt x="11356817" y="6776867"/>
                </a:moveTo>
                <a:lnTo>
                  <a:pt x="11305000" y="6887539"/>
                </a:lnTo>
                <a:lnTo>
                  <a:pt x="11467489" y="6887539"/>
                </a:lnTo>
                <a:lnTo>
                  <a:pt x="11501618" y="6812180"/>
                </a:lnTo>
                <a:cubicBezTo>
                  <a:pt x="11513016" y="6788264"/>
                  <a:pt x="11519057" y="6762169"/>
                  <a:pt x="11519306" y="6735700"/>
                </a:cubicBezTo>
                <a:cubicBezTo>
                  <a:pt x="11519306" y="6652058"/>
                  <a:pt x="11454535" y="6593203"/>
                  <a:pt x="11361550" y="6593203"/>
                </a:cubicBezTo>
                <a:lnTo>
                  <a:pt x="11226154" y="6593203"/>
                </a:lnTo>
                <a:cubicBezTo>
                  <a:pt x="11107199" y="6593203"/>
                  <a:pt x="11007177" y="6660341"/>
                  <a:pt x="10952121" y="6779233"/>
                </a:cubicBezTo>
                <a:lnTo>
                  <a:pt x="10742549" y="7226592"/>
                </a:lnTo>
                <a:lnTo>
                  <a:pt x="10631877" y="7115982"/>
                </a:lnTo>
                <a:lnTo>
                  <a:pt x="10683694" y="7005310"/>
                </a:lnTo>
                <a:lnTo>
                  <a:pt x="10520707" y="7005310"/>
                </a:lnTo>
                <a:lnTo>
                  <a:pt x="10486578" y="7080607"/>
                </a:lnTo>
                <a:cubicBezTo>
                  <a:pt x="10475181" y="7104522"/>
                  <a:pt x="10469139" y="7130680"/>
                  <a:pt x="10468890" y="7157149"/>
                </a:cubicBezTo>
                <a:cubicBezTo>
                  <a:pt x="10468890" y="7240729"/>
                  <a:pt x="10533662" y="7299646"/>
                  <a:pt x="10626708" y="7299646"/>
                </a:cubicBezTo>
                <a:lnTo>
                  <a:pt x="10762042" y="7299646"/>
                </a:lnTo>
                <a:cubicBezTo>
                  <a:pt x="10882679" y="7298774"/>
                  <a:pt x="10990922" y="7225346"/>
                  <a:pt x="11036386" y="7113616"/>
                </a:cubicBezTo>
                <a:lnTo>
                  <a:pt x="11245959" y="6666195"/>
                </a:lnTo>
                <a:close/>
                <a:moveTo>
                  <a:pt x="12085494" y="6776867"/>
                </a:moveTo>
                <a:lnTo>
                  <a:pt x="12033677" y="6887539"/>
                </a:lnTo>
                <a:lnTo>
                  <a:pt x="12196166" y="6887539"/>
                </a:lnTo>
                <a:lnTo>
                  <a:pt x="12230295" y="6812180"/>
                </a:lnTo>
                <a:cubicBezTo>
                  <a:pt x="12241693" y="6788264"/>
                  <a:pt x="12247734" y="6762169"/>
                  <a:pt x="12247921" y="6735700"/>
                </a:cubicBezTo>
                <a:cubicBezTo>
                  <a:pt x="12247921" y="6652058"/>
                  <a:pt x="12183212" y="6593203"/>
                  <a:pt x="12090165" y="6593203"/>
                </a:cubicBezTo>
                <a:lnTo>
                  <a:pt x="11954768" y="6593203"/>
                </a:lnTo>
                <a:cubicBezTo>
                  <a:pt x="11835876" y="6593203"/>
                  <a:pt x="11735791" y="6660341"/>
                  <a:pt x="11680736" y="6779233"/>
                </a:cubicBezTo>
                <a:lnTo>
                  <a:pt x="11471163" y="7226592"/>
                </a:lnTo>
                <a:lnTo>
                  <a:pt x="11360491" y="7115982"/>
                </a:lnTo>
                <a:lnTo>
                  <a:pt x="11412309" y="7005310"/>
                </a:lnTo>
                <a:lnTo>
                  <a:pt x="11249820" y="7005310"/>
                </a:lnTo>
                <a:lnTo>
                  <a:pt x="11215690" y="7080607"/>
                </a:lnTo>
                <a:cubicBezTo>
                  <a:pt x="11204293" y="7104522"/>
                  <a:pt x="11198252" y="7130680"/>
                  <a:pt x="11198003" y="7157149"/>
                </a:cubicBezTo>
                <a:cubicBezTo>
                  <a:pt x="11198003" y="7240729"/>
                  <a:pt x="11262774" y="7299646"/>
                  <a:pt x="11355759" y="7299646"/>
                </a:cubicBezTo>
                <a:lnTo>
                  <a:pt x="11491156" y="7299646"/>
                </a:lnTo>
                <a:cubicBezTo>
                  <a:pt x="11611730" y="7298649"/>
                  <a:pt x="11719973" y="7225283"/>
                  <a:pt x="11765499" y="7113616"/>
                </a:cubicBezTo>
                <a:lnTo>
                  <a:pt x="11975072" y="6666195"/>
                </a:lnTo>
                <a:close/>
                <a:moveTo>
                  <a:pt x="12409350" y="6779233"/>
                </a:moveTo>
                <a:lnTo>
                  <a:pt x="12199778" y="7226592"/>
                </a:lnTo>
                <a:lnTo>
                  <a:pt x="12089107" y="7115982"/>
                </a:lnTo>
                <a:lnTo>
                  <a:pt x="12140923" y="7005310"/>
                </a:lnTo>
                <a:lnTo>
                  <a:pt x="11978435" y="7005310"/>
                </a:lnTo>
                <a:lnTo>
                  <a:pt x="11944306" y="7080607"/>
                </a:lnTo>
                <a:cubicBezTo>
                  <a:pt x="11933157" y="7104584"/>
                  <a:pt x="11927178" y="7130680"/>
                  <a:pt x="11926680" y="7157149"/>
                </a:cubicBezTo>
                <a:cubicBezTo>
                  <a:pt x="11926680" y="7237241"/>
                  <a:pt x="11986718" y="7299646"/>
                  <a:pt x="12084436" y="7299646"/>
                </a:cubicBezTo>
                <a:lnTo>
                  <a:pt x="12219833" y="7299646"/>
                </a:lnTo>
                <a:cubicBezTo>
                  <a:pt x="12382757" y="7299272"/>
                  <a:pt x="12514479" y="7166927"/>
                  <a:pt x="12514106" y="7004003"/>
                </a:cubicBezTo>
                <a:cubicBezTo>
                  <a:pt x="12513919" y="6917309"/>
                  <a:pt x="12475616" y="6835098"/>
                  <a:pt x="12409350" y="6779233"/>
                </a:cubicBezTo>
                <a:close/>
                <a:moveTo>
                  <a:pt x="425231" y="6776867"/>
                </a:moveTo>
                <a:lnTo>
                  <a:pt x="373476" y="6887539"/>
                </a:lnTo>
                <a:lnTo>
                  <a:pt x="535716" y="6887539"/>
                </a:lnTo>
                <a:lnTo>
                  <a:pt x="569907" y="6812180"/>
                </a:lnTo>
                <a:cubicBezTo>
                  <a:pt x="581067" y="6788202"/>
                  <a:pt x="587071" y="6762106"/>
                  <a:pt x="587533" y="6735637"/>
                </a:cubicBezTo>
                <a:cubicBezTo>
                  <a:pt x="587533" y="6655608"/>
                  <a:pt x="527495" y="6593203"/>
                  <a:pt x="429777" y="6593203"/>
                </a:cubicBezTo>
                <a:lnTo>
                  <a:pt x="294380" y="6593203"/>
                </a:lnTo>
                <a:cubicBezTo>
                  <a:pt x="131837" y="6593265"/>
                  <a:pt x="79" y="6724988"/>
                  <a:pt x="45" y="6887539"/>
                </a:cubicBezTo>
                <a:cubicBezTo>
                  <a:pt x="154" y="6974606"/>
                  <a:pt x="38445" y="7057252"/>
                  <a:pt x="104800" y="7113616"/>
                </a:cubicBezTo>
                <a:lnTo>
                  <a:pt x="314372" y="6666195"/>
                </a:lnTo>
                <a:close/>
              </a:path>
            </a:pathLst>
          </a:custGeom>
          <a:solidFill>
            <a:schemeClr val="bg1">
              <a:alpha val="10000"/>
            </a:schemeClr>
          </a:solidFill>
          <a:ln w="62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671353AC-3B91-B8C0-2F65-7E7540FA184B}"/>
              </a:ext>
            </a:extLst>
          </p:cNvPr>
          <p:cNvGrpSpPr/>
          <p:nvPr userDrawn="1"/>
        </p:nvGrpSpPr>
        <p:grpSpPr>
          <a:xfrm>
            <a:off x="-11434340" y="-8794679"/>
            <a:ext cx="38340741" cy="24980437"/>
            <a:chOff x="-11703342" y="-9359437"/>
            <a:chExt cx="38340741" cy="24980437"/>
          </a:xfrm>
        </p:grpSpPr>
        <p:sp>
          <p:nvSpPr>
            <p:cNvPr id="5" name="Rectangle 4">
              <a:extLst>
                <a:ext uri="{FF2B5EF4-FFF2-40B4-BE49-F238E27FC236}">
                  <a16:creationId xmlns:a16="http://schemas.microsoft.com/office/drawing/2014/main" id="{8F04659C-1715-5D25-2CBC-EC8A0BD97329}"/>
                </a:ext>
              </a:extLst>
            </p:cNvPr>
            <p:cNvSpPr/>
            <p:nvPr userDrawn="1"/>
          </p:nvSpPr>
          <p:spPr>
            <a:xfrm>
              <a:off x="-10744650" y="-9359437"/>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9EA9F9-5267-D7F6-1403-50F2C8B7E6A1}"/>
                </a:ext>
              </a:extLst>
            </p:cNvPr>
            <p:cNvSpPr/>
            <p:nvPr userDrawn="1"/>
          </p:nvSpPr>
          <p:spPr>
            <a:xfrm>
              <a:off x="-10744650" y="6858000"/>
              <a:ext cx="362335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4F967-47D7-5FAE-73AA-2C423E828994}"/>
                </a:ext>
              </a:extLst>
            </p:cNvPr>
            <p:cNvSpPr/>
            <p:nvPr userDrawn="1"/>
          </p:nvSpPr>
          <p:spPr>
            <a:xfrm>
              <a:off x="-11703342" y="-724455"/>
              <a:ext cx="1074465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79AAE5-25BF-0C79-73D1-688870A9A390}"/>
                </a:ext>
              </a:extLst>
            </p:cNvPr>
            <p:cNvSpPr/>
            <p:nvPr userDrawn="1"/>
          </p:nvSpPr>
          <p:spPr>
            <a:xfrm>
              <a:off x="13188099" y="-630292"/>
              <a:ext cx="13449300" cy="8763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val 1">
            <a:extLst>
              <a:ext uri="{FF2B5EF4-FFF2-40B4-BE49-F238E27FC236}">
                <a16:creationId xmlns:a16="http://schemas.microsoft.com/office/drawing/2014/main" id="{013F144C-EB4D-7932-F1B7-BF4AFCCED2AF}"/>
              </a:ext>
            </a:extLst>
          </p:cNvPr>
          <p:cNvSpPr/>
          <p:nvPr userDrawn="1"/>
        </p:nvSpPr>
        <p:spPr>
          <a:xfrm>
            <a:off x="2367759" y="1666779"/>
            <a:ext cx="3524442" cy="3524442"/>
          </a:xfrm>
          <a:prstGeom prst="ellipse">
            <a:avLst/>
          </a:prstGeom>
          <a:gradFill flip="none" rotWithShape="1">
            <a:gsLst>
              <a:gs pos="0">
                <a:schemeClr val="accent1">
                  <a:lumMod val="75000"/>
                  <a:alpha val="14000"/>
                </a:scheme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38545FDA-334D-E0C5-2B85-057936CC8BD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12464" y="2880285"/>
            <a:ext cx="5167072" cy="1097431"/>
          </a:xfrm>
          <a:prstGeom prst="rect">
            <a:avLst/>
          </a:prstGeom>
        </p:spPr>
      </p:pic>
    </p:spTree>
    <p:extLst>
      <p:ext uri="{BB962C8B-B14F-4D97-AF65-F5344CB8AC3E}">
        <p14:creationId xmlns:p14="http://schemas.microsoft.com/office/powerpoint/2010/main" val="3050771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257D-83D0-C012-32ED-E778E28FC7D6}"/>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3" name="Content Placeholder 2">
            <a:extLst>
              <a:ext uri="{FF2B5EF4-FFF2-40B4-BE49-F238E27FC236}">
                <a16:creationId xmlns:a16="http://schemas.microsoft.com/office/drawing/2014/main" id="{029DCC38-CE4A-BDC5-46F5-B061C349D254}"/>
              </a:ext>
            </a:extLst>
          </p:cNvPr>
          <p:cNvSpPr>
            <a:spLocks noGrp="1"/>
          </p:cNvSpPr>
          <p:nvPr>
            <p:ph idx="1"/>
          </p:nvPr>
        </p:nvSpPr>
        <p:spPr>
          <a:xfrm>
            <a:off x="502920" y="2903220"/>
            <a:ext cx="10789920" cy="3273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F4D6245-0368-75FC-D7FA-57F106E56361}"/>
              </a:ext>
            </a:extLst>
          </p:cNvPr>
          <p:cNvSpPr>
            <a:spLocks noGrp="1"/>
          </p:cNvSpPr>
          <p:nvPr>
            <p:ph type="sldNum" sz="quarter" idx="12"/>
          </p:nvPr>
        </p:nvSpPr>
        <p:spPr/>
        <p:txBody>
          <a:bodyPr/>
          <a:lstStyle/>
          <a:p>
            <a:fld id="{2D108BD1-5147-4A9C-A1ED-E953304F8716}" type="slidenum">
              <a:rPr lang="en-US" smtClean="0"/>
              <a:t>‹#›</a:t>
            </a:fld>
            <a:endParaRPr lang="en-US"/>
          </a:p>
        </p:txBody>
      </p:sp>
      <p:sp>
        <p:nvSpPr>
          <p:cNvPr id="5" name="Text Placeholder 4">
            <a:extLst>
              <a:ext uri="{FF2B5EF4-FFF2-40B4-BE49-F238E27FC236}">
                <a16:creationId xmlns:a16="http://schemas.microsoft.com/office/drawing/2014/main" id="{A838E7B4-04AD-3882-6898-BC2992D658A4}"/>
              </a:ext>
            </a:extLst>
          </p:cNvPr>
          <p:cNvSpPr>
            <a:spLocks noGrp="1"/>
          </p:cNvSpPr>
          <p:nvPr>
            <p:ph type="body" sz="quarter" idx="13" hasCustomPrompt="1"/>
          </p:nvPr>
        </p:nvSpPr>
        <p:spPr>
          <a:xfrm>
            <a:off x="502920" y="1362456"/>
            <a:ext cx="10789920" cy="475488"/>
          </a:xfrm>
        </p:spPr>
        <p:txBody>
          <a:bodyPr>
            <a:normAutofit/>
          </a:bodyPr>
          <a:lstStyle>
            <a:lvl1pPr marL="0" indent="0">
              <a:spcBef>
                <a:spcPts val="0"/>
              </a:spcBef>
              <a:buFontTx/>
              <a:buNone/>
              <a:defRPr sz="1870"/>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US"/>
              <a:t>Click to add subtitle</a:t>
            </a:r>
          </a:p>
        </p:txBody>
      </p:sp>
      <p:sp>
        <p:nvSpPr>
          <p:cNvPr id="8" name="Text Placeholder 7">
            <a:extLst>
              <a:ext uri="{FF2B5EF4-FFF2-40B4-BE49-F238E27FC236}">
                <a16:creationId xmlns:a16="http://schemas.microsoft.com/office/drawing/2014/main" id="{64637061-C763-B47F-9265-A4F3FDBFD396}"/>
              </a:ext>
            </a:extLst>
          </p:cNvPr>
          <p:cNvSpPr>
            <a:spLocks noGrp="1"/>
          </p:cNvSpPr>
          <p:nvPr>
            <p:ph type="body" sz="quarter" idx="14"/>
          </p:nvPr>
        </p:nvSpPr>
        <p:spPr>
          <a:xfrm>
            <a:off x="502920" y="1956816"/>
            <a:ext cx="10789920" cy="914400"/>
          </a:xfrm>
        </p:spPr>
        <p:txBody>
          <a:bodyPr>
            <a:normAutofit/>
          </a:bodyPr>
          <a:lstStyle>
            <a:lvl1pPr marL="0" indent="0">
              <a:lnSpc>
                <a:spcPct val="95000"/>
              </a:lnSpc>
              <a:spcBef>
                <a:spcPts val="0"/>
              </a:spcBef>
              <a:buNone/>
              <a:defRPr sz="2400">
                <a:solidFill>
                  <a:schemeClr val="tx2"/>
                </a:solidFill>
                <a:latin typeface="DM Sans" pitchFamily="2"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2396606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TOP">
    <p:bg>
      <p:bgPr>
        <a:solidFill>
          <a:srgbClr val="FF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7E0E33-58C8-E0EA-5CB2-942CA17F04F9}"/>
              </a:ext>
            </a:extLst>
          </p:cNvPr>
          <p:cNvSpPr txBox="1"/>
          <p:nvPr userDrawn="1"/>
        </p:nvSpPr>
        <p:spPr>
          <a:xfrm>
            <a:off x="1969710" y="4351867"/>
            <a:ext cx="8252580" cy="830997"/>
          </a:xfrm>
          <a:prstGeom prst="rect">
            <a:avLst/>
          </a:prstGeom>
          <a:noFill/>
          <a:ln>
            <a:noFill/>
          </a:ln>
        </p:spPr>
        <p:txBody>
          <a:bodyPr wrap="none" rtlCol="0">
            <a:spAutoFit/>
          </a:bodyPr>
          <a:lstStyle/>
          <a:p>
            <a:pPr algn="ctr"/>
            <a:r>
              <a:rPr lang="en-US" sz="2400" b="0" i="0" u="none" strike="noStrike" baseline="0">
                <a:solidFill>
                  <a:schemeClr val="bg1"/>
                </a:solidFill>
                <a:latin typeface="DM Sans" pitchFamily="2" charset="0"/>
              </a:rPr>
              <a:t>This is the end of the HYCU approved template.  </a:t>
            </a:r>
          </a:p>
          <a:p>
            <a:pPr algn="ctr"/>
            <a:r>
              <a:rPr lang="en-US" sz="2400" b="0" i="0" u="none" strike="noStrike" baseline="0">
                <a:solidFill>
                  <a:schemeClr val="bg1"/>
                </a:solidFill>
                <a:latin typeface="DM Sans" pitchFamily="2" charset="0"/>
              </a:rPr>
              <a:t>Any layouts that come after this will need to be deleted. </a:t>
            </a:r>
          </a:p>
        </p:txBody>
      </p:sp>
      <p:sp>
        <p:nvSpPr>
          <p:cNvPr id="6" name="TextBox 5">
            <a:extLst>
              <a:ext uri="{FF2B5EF4-FFF2-40B4-BE49-F238E27FC236}">
                <a16:creationId xmlns:a16="http://schemas.microsoft.com/office/drawing/2014/main" id="{C91B8578-8E1B-31EF-C900-77ECC9EC80D9}"/>
              </a:ext>
            </a:extLst>
          </p:cNvPr>
          <p:cNvSpPr txBox="1"/>
          <p:nvPr userDrawn="1"/>
        </p:nvSpPr>
        <p:spPr>
          <a:xfrm>
            <a:off x="3341083" y="1704989"/>
            <a:ext cx="5509842" cy="2646878"/>
          </a:xfrm>
          <a:prstGeom prst="rect">
            <a:avLst/>
          </a:prstGeom>
          <a:noFill/>
          <a:ln>
            <a:noFill/>
          </a:ln>
        </p:spPr>
        <p:txBody>
          <a:bodyPr wrap="none" rtlCol="0">
            <a:spAutoFit/>
          </a:bodyPr>
          <a:lstStyle/>
          <a:p>
            <a:pPr algn="ctr"/>
            <a:r>
              <a:rPr lang="en-US" sz="16600" b="0" i="0" u="none" strike="noStrike" baseline="0">
                <a:solidFill>
                  <a:schemeClr val="bg1"/>
                </a:solidFill>
                <a:latin typeface="DM Sans" pitchFamily="2" charset="0"/>
              </a:rPr>
              <a:t>STOP</a:t>
            </a:r>
          </a:p>
        </p:txBody>
      </p:sp>
    </p:spTree>
    <p:extLst>
      <p:ext uri="{BB962C8B-B14F-4D97-AF65-F5344CB8AC3E}">
        <p14:creationId xmlns:p14="http://schemas.microsoft.com/office/powerpoint/2010/main" val="121657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Content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32BF-C2E8-B5BE-1829-008957335FFB}"/>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p>
        </p:txBody>
      </p:sp>
      <p:sp>
        <p:nvSpPr>
          <p:cNvPr id="5" name="Slide Number Placeholder 4">
            <a:extLst>
              <a:ext uri="{FF2B5EF4-FFF2-40B4-BE49-F238E27FC236}">
                <a16:creationId xmlns:a16="http://schemas.microsoft.com/office/drawing/2014/main" id="{B9659ED1-4D96-D72D-259D-4B6ABDFCDC42}"/>
              </a:ext>
            </a:extLst>
          </p:cNvPr>
          <p:cNvSpPr>
            <a:spLocks noGrp="1"/>
          </p:cNvSpPr>
          <p:nvPr>
            <p:ph type="sldNum" sz="quarter" idx="12"/>
          </p:nvPr>
        </p:nvSpPr>
        <p:spPr/>
        <p:txBody>
          <a:bodyPr/>
          <a:lstStyle/>
          <a:p>
            <a:fld id="{2D108BD1-5147-4A9C-A1ED-E953304F8716}" type="slidenum">
              <a:rPr lang="en-US" smtClean="0"/>
              <a:t>‹#›</a:t>
            </a:fld>
            <a:endParaRPr lang="en-US"/>
          </a:p>
        </p:txBody>
      </p:sp>
    </p:spTree>
    <p:extLst>
      <p:ext uri="{BB962C8B-B14F-4D97-AF65-F5344CB8AC3E}">
        <p14:creationId xmlns:p14="http://schemas.microsoft.com/office/powerpoint/2010/main" val="1559114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reserve="1" userDrawn="1">
  <p:cSld name="Title and two columns 1">
    <p:spTree>
      <p:nvGrpSpPr>
        <p:cNvPr id="1" name="Shape 77"/>
        <p:cNvGrpSpPr/>
        <p:nvPr/>
      </p:nvGrpSpPr>
      <p:grpSpPr>
        <a:xfrm>
          <a:off x="0" y="0"/>
          <a:ext cx="0" cy="0"/>
          <a:chOff x="0" y="0"/>
          <a:chExt cx="0" cy="0"/>
        </a:xfrm>
      </p:grpSpPr>
      <p:sp>
        <p:nvSpPr>
          <p:cNvPr id="5" name="Text Placeholder 4">
            <a:extLst>
              <a:ext uri="{FF2B5EF4-FFF2-40B4-BE49-F238E27FC236}">
                <a16:creationId xmlns:a16="http://schemas.microsoft.com/office/drawing/2014/main" id="{97C77290-1720-296E-E095-EA1A1A5F07A1}"/>
              </a:ext>
            </a:extLst>
          </p:cNvPr>
          <p:cNvSpPr>
            <a:spLocks noGrp="1"/>
          </p:cNvSpPr>
          <p:nvPr>
            <p:ph type="body" sz="quarter" idx="18"/>
          </p:nvPr>
        </p:nvSpPr>
        <p:spPr>
          <a:xfrm>
            <a:off x="6143502" y="2691562"/>
            <a:ext cx="5385816"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D8C00856-626D-F92F-2A17-66E61B8D94A7}"/>
              </a:ext>
            </a:extLst>
          </p:cNvPr>
          <p:cNvSpPr>
            <a:spLocks noGrp="1"/>
          </p:cNvSpPr>
          <p:nvPr>
            <p:ph type="body" sz="quarter" idx="17"/>
          </p:nvPr>
        </p:nvSpPr>
        <p:spPr>
          <a:xfrm>
            <a:off x="501367" y="2691562"/>
            <a:ext cx="5385816" cy="262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Google Shape;84;p48">
            <a:extLst>
              <a:ext uri="{FF2B5EF4-FFF2-40B4-BE49-F238E27FC236}">
                <a16:creationId xmlns:a16="http://schemas.microsoft.com/office/drawing/2014/main" id="{7C68753F-A3DD-41D6-A106-6E17E344B3D6}"/>
              </a:ext>
            </a:extLst>
          </p:cNvPr>
          <p:cNvSpPr txBox="1">
            <a:spLocks noGrp="1"/>
          </p:cNvSpPr>
          <p:nvPr>
            <p:ph type="title" hasCustomPrompt="1"/>
          </p:nvPr>
        </p:nvSpPr>
        <p:spPr>
          <a:xfrm>
            <a:off x="501567" y="110828"/>
            <a:ext cx="10789920" cy="113861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200"/>
              <a:buNone/>
              <a:defRPr sz="2800" b="1" i="0">
                <a:solidFill>
                  <a:schemeClr val="tx2"/>
                </a:solidFill>
                <a:latin typeface="DM Sans" pitchFamily="2" charset="0"/>
                <a:cs typeface="Arial" panose="020B0604020202020204" pitchFamily="34" charset="0"/>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r>
              <a:rPr lang="en-US"/>
              <a:t>Click to edit </a:t>
            </a:r>
            <a:br>
              <a:rPr lang="en-US"/>
            </a:br>
            <a:r>
              <a:rPr lang="en-US"/>
              <a:t>master title style</a:t>
            </a:r>
          </a:p>
        </p:txBody>
      </p:sp>
      <p:sp>
        <p:nvSpPr>
          <p:cNvPr id="24" name="Text Placeholder 2">
            <a:extLst>
              <a:ext uri="{FF2B5EF4-FFF2-40B4-BE49-F238E27FC236}">
                <a16:creationId xmlns:a16="http://schemas.microsoft.com/office/drawing/2014/main" id="{BFB2167F-5A07-4E57-8BDC-364FE31A312E}"/>
              </a:ext>
            </a:extLst>
          </p:cNvPr>
          <p:cNvSpPr>
            <a:spLocks noGrp="1"/>
          </p:cNvSpPr>
          <p:nvPr>
            <p:ph type="body" sz="quarter" idx="12"/>
          </p:nvPr>
        </p:nvSpPr>
        <p:spPr>
          <a:xfrm>
            <a:off x="501365" y="1954762"/>
            <a:ext cx="5388794"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25" name="Text Placeholder 3">
            <a:extLst>
              <a:ext uri="{FF2B5EF4-FFF2-40B4-BE49-F238E27FC236}">
                <a16:creationId xmlns:a16="http://schemas.microsoft.com/office/drawing/2014/main" id="{0262A668-D1EA-49E6-823A-0CF2AC242CE2}"/>
              </a:ext>
            </a:extLst>
          </p:cNvPr>
          <p:cNvSpPr>
            <a:spLocks noGrp="1"/>
          </p:cNvSpPr>
          <p:nvPr>
            <p:ph type="body" sz="quarter" idx="10" hasCustomPrompt="1"/>
          </p:nvPr>
        </p:nvSpPr>
        <p:spPr>
          <a:xfrm>
            <a:off x="501567" y="1362456"/>
            <a:ext cx="10789920" cy="474133"/>
          </a:xfrm>
          <a:prstGeom prst="rect">
            <a:avLst/>
          </a:prstGeom>
        </p:spPr>
        <p:txBody>
          <a:bodyPr>
            <a:noAutofit/>
          </a:bodyPr>
          <a:lstStyle>
            <a:lvl1pPr marL="0" indent="0">
              <a:buNone/>
              <a:defRPr lang="en-US" sz="1870" kern="1200" dirty="0">
                <a:solidFill>
                  <a:schemeClr val="tx1"/>
                </a:solidFill>
                <a:latin typeface="+mn-lt"/>
                <a:ea typeface="+mn-ea"/>
                <a:cs typeface="+mn-cs"/>
              </a:defRPr>
            </a:lvl1pPr>
          </a:lstStyle>
          <a:p>
            <a:pPr lvl="0"/>
            <a:r>
              <a:rPr lang="en-US"/>
              <a:t>Click to add subtitle</a:t>
            </a:r>
          </a:p>
        </p:txBody>
      </p:sp>
      <p:sp>
        <p:nvSpPr>
          <p:cNvPr id="29" name="Text Placeholder 2">
            <a:extLst>
              <a:ext uri="{FF2B5EF4-FFF2-40B4-BE49-F238E27FC236}">
                <a16:creationId xmlns:a16="http://schemas.microsoft.com/office/drawing/2014/main" id="{8395726C-BE16-4FB4-95F4-2A7D77AFDF45}"/>
              </a:ext>
            </a:extLst>
          </p:cNvPr>
          <p:cNvSpPr>
            <a:spLocks noGrp="1"/>
          </p:cNvSpPr>
          <p:nvPr>
            <p:ph type="body" sz="quarter" idx="14"/>
          </p:nvPr>
        </p:nvSpPr>
        <p:spPr>
          <a:xfrm>
            <a:off x="6143500" y="1954762"/>
            <a:ext cx="5388794" cy="731520"/>
          </a:xfrm>
          <a:prstGeom prst="rect">
            <a:avLst/>
          </a:prstGeom>
        </p:spPr>
        <p:txBody>
          <a:bodyPr>
            <a:noAutofit/>
          </a:bodyPr>
          <a:lstStyle>
            <a:lvl1pPr marL="0" indent="0">
              <a:lnSpc>
                <a:spcPct val="95000"/>
              </a:lnSpc>
              <a:buNone/>
              <a:defRPr lang="en-US" sz="2400" b="0" i="0" u="none" strike="noStrike" cap="none" dirty="0">
                <a:solidFill>
                  <a:schemeClr val="tx2"/>
                </a:solidFill>
                <a:latin typeface="DM Sans" pitchFamily="2" charset="0"/>
                <a:ea typeface="Open Sans" panose="020B0606030504020204" pitchFamily="34" charset="0"/>
                <a:cs typeface="Arial" panose="020B0604020202020204" pitchFamily="34" charset="0"/>
                <a:sym typeface="Titillium Web"/>
              </a:defRPr>
            </a:lvl1pPr>
            <a:lvl2pPr marL="821246" indent="0">
              <a:buNone/>
              <a:defRPr/>
            </a:lvl2pPr>
          </a:lstStyle>
          <a:p>
            <a:pPr lvl="0"/>
            <a:r>
              <a:rPr lang="en-US"/>
              <a:t>Click to edit Master text styles</a:t>
            </a:r>
          </a:p>
        </p:txBody>
      </p:sp>
      <p:sp>
        <p:nvSpPr>
          <p:cNvPr id="8" name="Google Shape;8;p38">
            <a:extLst>
              <a:ext uri="{FF2B5EF4-FFF2-40B4-BE49-F238E27FC236}">
                <a16:creationId xmlns:a16="http://schemas.microsoft.com/office/drawing/2014/main" id="{D92BA721-4D4D-B062-35C0-484DCEB19B86}"/>
              </a:ext>
            </a:extLst>
          </p:cNvPr>
          <p:cNvSpPr txBox="1">
            <a:spLocks noGrp="1"/>
          </p:cNvSpPr>
          <p:nvPr>
            <p:ph type="sldNum" idx="16"/>
          </p:nvPr>
        </p:nvSpPr>
        <p:spPr>
          <a:xfrm>
            <a:off x="11226800" y="6275411"/>
            <a:ext cx="5334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tx1"/>
                </a:solidFill>
                <a:latin typeface="DM Sans" panose="020B0604020202020204" pitchFamily="2" charset="0"/>
                <a:ea typeface="Open Sans" panose="020B0606030504020204" pitchFamily="34" charset="0"/>
                <a:cs typeface="Arial" panose="020B0604020202020204" pitchFamily="34" charset="0"/>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947952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image" Target="../media/image2.sv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1.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4FEC53-2CDE-4496-104C-474FE5129030}"/>
              </a:ext>
            </a:extLst>
          </p:cNvPr>
          <p:cNvSpPr>
            <a:spLocks noGrp="1"/>
          </p:cNvSpPr>
          <p:nvPr>
            <p:ph type="title"/>
          </p:nvPr>
        </p:nvSpPr>
        <p:spPr>
          <a:xfrm>
            <a:off x="502920" y="109728"/>
            <a:ext cx="10789920" cy="1143000"/>
          </a:xfrm>
          <a:prstGeom prst="rect">
            <a:avLst/>
          </a:prstGeom>
        </p:spPr>
        <p:txBody>
          <a:bodyPr vert="horz" lIns="91440" tIns="91440" rIns="91440" bIns="91440" rtlCol="0" anchor="ctr">
            <a:norm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18C320F2-9522-509E-8B9F-C08FBE057307}"/>
              </a:ext>
            </a:extLst>
          </p:cNvPr>
          <p:cNvSpPr>
            <a:spLocks noGrp="1"/>
          </p:cNvSpPr>
          <p:nvPr>
            <p:ph type="body" idx="1"/>
          </p:nvPr>
        </p:nvSpPr>
        <p:spPr>
          <a:xfrm>
            <a:off x="502920" y="1580386"/>
            <a:ext cx="10789920" cy="4596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E5F1936-97DA-BF24-43C6-11DF02EA4618}"/>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tx1"/>
                </a:solidFill>
                <a:latin typeface="DM Sans" pitchFamily="2" charset="0"/>
              </a:defRPr>
            </a:lvl1pPr>
          </a:lstStyle>
          <a:p>
            <a:fld id="{2D108BD1-5147-4A9C-A1ED-E953304F8716}" type="slidenum">
              <a:rPr lang="en-US" smtClean="0"/>
              <a:pPr/>
              <a:t>‹#›</a:t>
            </a:fld>
            <a:endParaRPr lang="en-US"/>
          </a:p>
        </p:txBody>
      </p:sp>
      <p:sp>
        <p:nvSpPr>
          <p:cNvPr id="7" name="Rectangle: Rounded Corners 6">
            <a:extLst>
              <a:ext uri="{FF2B5EF4-FFF2-40B4-BE49-F238E27FC236}">
                <a16:creationId xmlns:a16="http://schemas.microsoft.com/office/drawing/2014/main" id="{A9224F0C-1D9B-2D78-DE5B-D83DD31C0B4E}"/>
              </a:ext>
            </a:extLst>
          </p:cNvPr>
          <p:cNvSpPr/>
          <p:nvPr userDrawn="1"/>
        </p:nvSpPr>
        <p:spPr>
          <a:xfrm>
            <a:off x="608013" y="1261538"/>
            <a:ext cx="10689336" cy="4572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AC143B04-2CDE-32BE-8040-DBF32173C88B}"/>
              </a:ext>
            </a:extLst>
          </p:cNvPr>
          <p:cNvPicPr>
            <a:picLocks noChangeAspect="1"/>
          </p:cNvPicPr>
          <p:nvPr userDrawn="1"/>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3510058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hf sldNum="0" hdr="0" ft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600"/>
        </a:spcBef>
        <a:buClr>
          <a:schemeClr val="bg2"/>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00000"/>
        </a:lnSpc>
        <a:spcBef>
          <a:spcPts val="500"/>
        </a:spcBef>
        <a:buClr>
          <a:schemeClr val="bg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500"/>
        </a:spcBef>
        <a:buClr>
          <a:schemeClr val="bg2"/>
        </a:buClr>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00000"/>
        </a:lnSpc>
        <a:spcBef>
          <a:spcPts val="500"/>
        </a:spcBef>
        <a:buClr>
          <a:schemeClr val="bg2"/>
        </a:buClr>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00000"/>
        </a:lnSpc>
        <a:spcBef>
          <a:spcPts val="500"/>
        </a:spcBef>
        <a:buClr>
          <a:schemeClr val="bg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4FEC53-2CDE-4496-104C-474FE5129030}"/>
              </a:ext>
            </a:extLst>
          </p:cNvPr>
          <p:cNvSpPr>
            <a:spLocks noGrp="1"/>
          </p:cNvSpPr>
          <p:nvPr>
            <p:ph type="title"/>
          </p:nvPr>
        </p:nvSpPr>
        <p:spPr>
          <a:xfrm>
            <a:off x="502920" y="109728"/>
            <a:ext cx="10789920" cy="1143000"/>
          </a:xfrm>
          <a:prstGeom prst="rect">
            <a:avLst/>
          </a:prstGeom>
        </p:spPr>
        <p:txBody>
          <a:bodyPr vert="horz" lIns="91440" tIns="91440" rIns="91440" bIns="91440" rtlCol="0" anchor="ctr">
            <a:norm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18C320F2-9522-509E-8B9F-C08FBE057307}"/>
              </a:ext>
            </a:extLst>
          </p:cNvPr>
          <p:cNvSpPr>
            <a:spLocks noGrp="1"/>
          </p:cNvSpPr>
          <p:nvPr>
            <p:ph type="body" idx="1"/>
          </p:nvPr>
        </p:nvSpPr>
        <p:spPr>
          <a:xfrm>
            <a:off x="502920" y="1580386"/>
            <a:ext cx="10789920" cy="4596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E5F1936-97DA-BF24-43C6-11DF02EA4618}"/>
              </a:ext>
            </a:extLst>
          </p:cNvPr>
          <p:cNvSpPr>
            <a:spLocks noGrp="1"/>
          </p:cNvSpPr>
          <p:nvPr>
            <p:ph type="sldNum" sz="quarter" idx="4"/>
          </p:nvPr>
        </p:nvSpPr>
        <p:spPr>
          <a:xfrm>
            <a:off x="11228832" y="6272784"/>
            <a:ext cx="530352" cy="521208"/>
          </a:xfrm>
          <a:prstGeom prst="rect">
            <a:avLst/>
          </a:prstGeom>
        </p:spPr>
        <p:txBody>
          <a:bodyPr vert="horz" lIns="91440" tIns="45720" rIns="91440" bIns="45720" rtlCol="0" anchor="ctr"/>
          <a:lstStyle>
            <a:lvl1pPr algn="r">
              <a:defRPr sz="1000">
                <a:solidFill>
                  <a:schemeClr val="tx1"/>
                </a:solidFill>
                <a:latin typeface="DM Sans" pitchFamily="2" charset="0"/>
              </a:defRPr>
            </a:lvl1pPr>
          </a:lstStyle>
          <a:p>
            <a:fld id="{2D108BD1-5147-4A9C-A1ED-E953304F8716}" type="slidenum">
              <a:rPr lang="en-US" smtClean="0"/>
              <a:pPr/>
              <a:t>‹#›</a:t>
            </a:fld>
            <a:endParaRPr lang="en-US"/>
          </a:p>
        </p:txBody>
      </p:sp>
      <p:sp>
        <p:nvSpPr>
          <p:cNvPr id="7" name="Rectangle: Rounded Corners 6">
            <a:extLst>
              <a:ext uri="{FF2B5EF4-FFF2-40B4-BE49-F238E27FC236}">
                <a16:creationId xmlns:a16="http://schemas.microsoft.com/office/drawing/2014/main" id="{A9224F0C-1D9B-2D78-DE5B-D83DD31C0B4E}"/>
              </a:ext>
            </a:extLst>
          </p:cNvPr>
          <p:cNvSpPr/>
          <p:nvPr userDrawn="1"/>
        </p:nvSpPr>
        <p:spPr>
          <a:xfrm>
            <a:off x="608013" y="1261538"/>
            <a:ext cx="10689336" cy="4572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AC143B04-2CDE-32BE-8040-DBF32173C88B}"/>
              </a:ext>
            </a:extLst>
          </p:cNvPr>
          <p:cNvPicPr>
            <a:picLocks noChangeAspect="1"/>
          </p:cNvPicPr>
          <p:nvPr userDrawn="1"/>
        </p:nvPicPr>
        <p:blipFill>
          <a:blip r:embed="rId37" cstate="hq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46100" y="6449546"/>
            <a:ext cx="831167" cy="176531"/>
          </a:xfrm>
          <a:prstGeom prst="rect">
            <a:avLst/>
          </a:prstGeom>
        </p:spPr>
      </p:pic>
    </p:spTree>
    <p:extLst>
      <p:ext uri="{BB962C8B-B14F-4D97-AF65-F5344CB8AC3E}">
        <p14:creationId xmlns:p14="http://schemas.microsoft.com/office/powerpoint/2010/main" val="20185491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Lst>
  <p:hf sldNum="0" hdr="0" ft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600"/>
        </a:spcBef>
        <a:buClr>
          <a:schemeClr val="bg2"/>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00000"/>
        </a:lnSpc>
        <a:spcBef>
          <a:spcPts val="500"/>
        </a:spcBef>
        <a:buClr>
          <a:schemeClr val="bg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500"/>
        </a:spcBef>
        <a:buClr>
          <a:schemeClr val="bg2"/>
        </a:buClr>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00000"/>
        </a:lnSpc>
        <a:spcBef>
          <a:spcPts val="500"/>
        </a:spcBef>
        <a:buClr>
          <a:schemeClr val="bg2"/>
        </a:buClr>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00000"/>
        </a:lnSpc>
        <a:spcBef>
          <a:spcPts val="500"/>
        </a:spcBef>
        <a:buClr>
          <a:schemeClr val="bg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2" name="Title 1">
            <a:extLst>
              <a:ext uri="{FF2B5EF4-FFF2-40B4-BE49-F238E27FC236}">
                <a16:creationId xmlns:a16="http://schemas.microsoft.com/office/drawing/2014/main" id="{8C2E4F84-4336-4CFF-9B49-D2ACA46F0222}"/>
              </a:ext>
            </a:extLst>
          </p:cNvPr>
          <p:cNvSpPr>
            <a:spLocks noGrp="1"/>
          </p:cNvSpPr>
          <p:nvPr>
            <p:ph type="ctrTitle"/>
          </p:nvPr>
        </p:nvSpPr>
        <p:spPr>
          <a:xfrm>
            <a:off x="576072" y="1781148"/>
            <a:ext cx="9116568" cy="1099212"/>
          </a:xfrm>
        </p:spPr>
        <p:txBody>
          <a:bodyPr/>
          <a:lstStyle/>
          <a:p>
            <a:pPr>
              <a:lnSpc>
                <a:spcPct val="150000"/>
              </a:lnSpc>
            </a:pPr>
            <a:r>
              <a:rPr lang="en-US" sz="4800" dirty="0"/>
              <a:t>Support TOI – GitHub module</a:t>
            </a:r>
          </a:p>
        </p:txBody>
      </p:sp>
    </p:spTree>
    <p:extLst>
      <p:ext uri="{BB962C8B-B14F-4D97-AF65-F5344CB8AC3E}">
        <p14:creationId xmlns:p14="http://schemas.microsoft.com/office/powerpoint/2010/main" val="1174014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D6EE-CF67-00B7-29B9-5DD417B7088D}"/>
              </a:ext>
            </a:extLst>
          </p:cNvPr>
          <p:cNvSpPr>
            <a:spLocks noGrp="1"/>
          </p:cNvSpPr>
          <p:nvPr>
            <p:ph type="title"/>
          </p:nvPr>
        </p:nvSpPr>
        <p:spPr/>
        <p:txBody>
          <a:bodyPr>
            <a:normAutofit/>
          </a:bodyPr>
          <a:lstStyle/>
          <a:p>
            <a:r>
              <a:rPr lang="en-US" sz="3200" dirty="0"/>
              <a:t>Limitations </a:t>
            </a:r>
            <a:r>
              <a:rPr lang="en-IN" sz="3200" dirty="0"/>
              <a:t>(</a:t>
            </a:r>
            <a:r>
              <a:rPr lang="en-IN" sz="3200" dirty="0" err="1"/>
              <a:t>Contd</a:t>
            </a:r>
            <a:r>
              <a:rPr lang="en-IN" sz="3200" dirty="0"/>
              <a:t>…)</a:t>
            </a:r>
            <a:endParaRPr lang="en-US" sz="3200" dirty="0"/>
          </a:p>
        </p:txBody>
      </p:sp>
      <p:sp>
        <p:nvSpPr>
          <p:cNvPr id="9" name="Text Placeholder 8">
            <a:extLst>
              <a:ext uri="{FF2B5EF4-FFF2-40B4-BE49-F238E27FC236}">
                <a16:creationId xmlns:a16="http://schemas.microsoft.com/office/drawing/2014/main" id="{8807F319-EDA5-3ACC-8B25-E1B62957277C}"/>
              </a:ext>
            </a:extLst>
          </p:cNvPr>
          <p:cNvSpPr>
            <a:spLocks noGrp="1"/>
          </p:cNvSpPr>
          <p:nvPr>
            <p:ph type="body" sz="quarter" idx="13"/>
          </p:nvPr>
        </p:nvSpPr>
        <p:spPr>
          <a:xfrm>
            <a:off x="502920" y="1375827"/>
            <a:ext cx="10789920" cy="4493128"/>
          </a:xfrm>
        </p:spPr>
        <p:txBody>
          <a:bodyPr>
            <a:noAutofit/>
          </a:bodyPr>
          <a:lstStyle/>
          <a:p>
            <a:pPr marL="285750" indent="-285750" fontAlgn="base">
              <a:lnSpc>
                <a:spcPct val="150000"/>
              </a:lnSpc>
              <a:spcBef>
                <a:spcPts val="100"/>
              </a:spcBef>
              <a:buFont typeface="Arial" panose="020B0604020202020204" pitchFamily="34" charset="0"/>
              <a:buChar char="•"/>
            </a:pPr>
            <a:r>
              <a:rPr lang="en-US" sz="1600" dirty="0">
                <a:solidFill>
                  <a:srgbClr val="000000"/>
                </a:solidFill>
                <a:latin typeface="Source Serif Pro" panose="02040603050405020204" pitchFamily="18" charset="0"/>
              </a:rPr>
              <a:t>Repository information such as forks, watches, stars, and license information cannot be backed up or restored.</a:t>
            </a:r>
          </a:p>
          <a:p>
            <a:pPr marL="285750" indent="-285750" fontAlgn="base">
              <a:lnSpc>
                <a:spcPct val="150000"/>
              </a:lnSpc>
              <a:spcBef>
                <a:spcPts val="100"/>
              </a:spcBef>
              <a:buFont typeface="Arial" panose="020B0604020202020204" pitchFamily="34" charset="0"/>
              <a:buChar char="•"/>
            </a:pPr>
            <a:r>
              <a:rPr lang="en-US" sz="1600" b="0" i="0" dirty="0">
                <a:solidFill>
                  <a:srgbClr val="000000"/>
                </a:solidFill>
                <a:effectLst/>
                <a:latin typeface="Source Serif Pro" panose="02040603050405020204" pitchFamily="18" charset="0"/>
              </a:rPr>
              <a:t>The following properties of issues and issue comments cannot be restored.</a:t>
            </a:r>
          </a:p>
          <a:p>
            <a:pPr marL="514350" lvl="1" indent="-285750" fontAlgn="base">
              <a:lnSpc>
                <a:spcPct val="150000"/>
              </a:lnSpc>
              <a:spcBef>
                <a:spcPts val="100"/>
              </a:spcBef>
              <a:buFont typeface="Arial" panose="020B0604020202020204" pitchFamily="34" charset="0"/>
              <a:buChar char="•"/>
            </a:pPr>
            <a:r>
              <a:rPr lang="en-US" sz="1400" b="0" i="0" dirty="0">
                <a:solidFill>
                  <a:srgbClr val="000000"/>
                </a:solidFill>
                <a:effectLst/>
                <a:latin typeface="Source Serif Pro" panose="02040603050405020204" pitchFamily="18" charset="0"/>
              </a:rPr>
              <a:t>References to a new issue inside issue comments cannot be restored.</a:t>
            </a:r>
          </a:p>
          <a:p>
            <a:pPr marL="514350" lvl="1" indent="-285750" fontAlgn="base">
              <a:lnSpc>
                <a:spcPct val="150000"/>
              </a:lnSpc>
              <a:spcBef>
                <a:spcPts val="100"/>
              </a:spcBef>
              <a:buFont typeface="Arial" panose="020B0604020202020204" pitchFamily="34" charset="0"/>
              <a:buChar char="•"/>
            </a:pPr>
            <a:r>
              <a:rPr lang="en-US" sz="1400" b="0" i="0" dirty="0">
                <a:solidFill>
                  <a:srgbClr val="000000"/>
                </a:solidFill>
                <a:effectLst/>
                <a:latin typeface="Source Serif Pro" panose="02040603050405020204" pitchFamily="18" charset="0"/>
              </a:rPr>
              <a:t>Project associations of issues will be restored as part of comments.</a:t>
            </a:r>
          </a:p>
          <a:p>
            <a:pPr marL="514350" lvl="1" indent="-285750" fontAlgn="base">
              <a:lnSpc>
                <a:spcPct val="150000"/>
              </a:lnSpc>
              <a:spcBef>
                <a:spcPts val="100"/>
              </a:spcBef>
              <a:buFont typeface="Arial" panose="020B0604020202020204" pitchFamily="34" charset="0"/>
              <a:buChar char="•"/>
            </a:pPr>
            <a:r>
              <a:rPr lang="en-US" sz="1400" b="0" i="0" dirty="0">
                <a:solidFill>
                  <a:srgbClr val="000000"/>
                </a:solidFill>
                <a:effectLst/>
                <a:latin typeface="Source Serif Pro" panose="02040603050405020204" pitchFamily="18" charset="0"/>
              </a:rPr>
              <a:t>Development metadata fields cannot be restored.</a:t>
            </a:r>
          </a:p>
          <a:p>
            <a:pPr marL="514350" lvl="1" indent="-285750" fontAlgn="base">
              <a:lnSpc>
                <a:spcPct val="150000"/>
              </a:lnSpc>
              <a:spcBef>
                <a:spcPts val="100"/>
              </a:spcBef>
              <a:buFont typeface="Arial" panose="020B0604020202020204" pitchFamily="34" charset="0"/>
              <a:buChar char="•"/>
            </a:pPr>
            <a:r>
              <a:rPr lang="en-US" sz="1400" b="0" i="0" dirty="0">
                <a:solidFill>
                  <a:srgbClr val="000000"/>
                </a:solidFill>
                <a:effectLst/>
                <a:latin typeface="Source Serif Pro" panose="02040603050405020204" pitchFamily="18" charset="0"/>
              </a:rPr>
              <a:t>The hidden property of issue comments cannot be restored.</a:t>
            </a:r>
          </a:p>
          <a:p>
            <a:pPr marL="514350" lvl="1" indent="-285750" fontAlgn="base">
              <a:lnSpc>
                <a:spcPct val="150000"/>
              </a:lnSpc>
              <a:spcBef>
                <a:spcPts val="100"/>
              </a:spcBef>
              <a:buFont typeface="Arial" panose="020B0604020202020204" pitchFamily="34" charset="0"/>
              <a:buChar char="•"/>
            </a:pPr>
            <a:r>
              <a:rPr lang="en-US" sz="1400" b="0" i="0" dirty="0">
                <a:solidFill>
                  <a:srgbClr val="000000"/>
                </a:solidFill>
                <a:effectLst/>
                <a:latin typeface="Source Serif Pro" panose="02040603050405020204" pitchFamily="18" charset="0"/>
              </a:rPr>
              <a:t>Reactions cannot be restored.</a:t>
            </a:r>
          </a:p>
          <a:p>
            <a:pPr marL="285750" indent="-285750" fontAlgn="base">
              <a:lnSpc>
                <a:spcPct val="150000"/>
              </a:lnSpc>
              <a:spcBef>
                <a:spcPts val="100"/>
              </a:spcBef>
              <a:buFont typeface="Arial" panose="020B0604020202020204" pitchFamily="34" charset="0"/>
              <a:buChar char="•"/>
            </a:pPr>
            <a:r>
              <a:rPr lang="en-US" sz="1600" dirty="0">
                <a:solidFill>
                  <a:srgbClr val="000000"/>
                </a:solidFill>
                <a:latin typeface="Source Serif Pro" panose="02040603050405020204" pitchFamily="18" charset="0"/>
              </a:rPr>
              <a:t>Attachments associated with issue/pull request/source comments or body cannot be backed up or restored due to API limitations. Instead, we will be referencing those links from the old repository only.</a:t>
            </a:r>
          </a:p>
          <a:p>
            <a:pPr marL="285750" indent="-285750" fontAlgn="base">
              <a:lnSpc>
                <a:spcPct val="150000"/>
              </a:lnSpc>
              <a:spcBef>
                <a:spcPts val="100"/>
              </a:spcBef>
              <a:buFont typeface="Arial" panose="020B0604020202020204" pitchFamily="34" charset="0"/>
              <a:buChar char="•"/>
            </a:pPr>
            <a:r>
              <a:rPr lang="en-US" sz="1600" dirty="0">
                <a:solidFill>
                  <a:srgbClr val="000000"/>
                </a:solidFill>
                <a:latin typeface="Source Serif Pro" panose="02040603050405020204" pitchFamily="18" charset="0"/>
              </a:rPr>
              <a:t>If the assigned users are contributors to the repository and not contributors to the organization, due to API limitations during a complete restore, the assignees cannot be directly restored. Instead, they will be added to the comments.</a:t>
            </a:r>
          </a:p>
          <a:p>
            <a:pPr fontAlgn="base">
              <a:lnSpc>
                <a:spcPct val="150000"/>
              </a:lnSpc>
              <a:spcBef>
                <a:spcPts val="100"/>
              </a:spcBef>
            </a:pPr>
            <a:endParaRPr lang="en-US" sz="1600" dirty="0">
              <a:solidFill>
                <a:srgbClr val="000000"/>
              </a:solidFill>
              <a:latin typeface="Source Serif Pro" panose="02040603050405020204" pitchFamily="18" charset="0"/>
            </a:endParaRPr>
          </a:p>
        </p:txBody>
      </p:sp>
    </p:spTree>
    <p:extLst>
      <p:ext uri="{BB962C8B-B14F-4D97-AF65-F5344CB8AC3E}">
        <p14:creationId xmlns:p14="http://schemas.microsoft.com/office/powerpoint/2010/main" val="856735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3BD0E-01F8-5ABD-CF44-ABFB3A915289}"/>
              </a:ext>
            </a:extLst>
          </p:cNvPr>
          <p:cNvSpPr>
            <a:spLocks noGrp="1"/>
          </p:cNvSpPr>
          <p:nvPr>
            <p:ph type="title"/>
          </p:nvPr>
        </p:nvSpPr>
        <p:spPr/>
        <p:txBody>
          <a:bodyPr/>
          <a:lstStyle/>
          <a:p>
            <a:r>
              <a:rPr lang="en-US" sz="2800" dirty="0"/>
              <a:t>Limitations </a:t>
            </a:r>
            <a:r>
              <a:rPr lang="en-IN" sz="2800" dirty="0"/>
              <a:t>(</a:t>
            </a:r>
            <a:r>
              <a:rPr lang="en-IN" sz="2800" dirty="0" err="1"/>
              <a:t>Contd</a:t>
            </a:r>
            <a:r>
              <a:rPr lang="en-IN" sz="2800" dirty="0"/>
              <a:t>…)</a:t>
            </a:r>
            <a:endParaRPr lang="en-SI" dirty="0"/>
          </a:p>
        </p:txBody>
      </p:sp>
      <p:sp>
        <p:nvSpPr>
          <p:cNvPr id="3" name="Content Placeholder 2">
            <a:extLst>
              <a:ext uri="{FF2B5EF4-FFF2-40B4-BE49-F238E27FC236}">
                <a16:creationId xmlns:a16="http://schemas.microsoft.com/office/drawing/2014/main" id="{36777B33-1BCC-E018-06E8-6F192EE741C8}"/>
              </a:ext>
            </a:extLst>
          </p:cNvPr>
          <p:cNvSpPr>
            <a:spLocks noGrp="1"/>
          </p:cNvSpPr>
          <p:nvPr>
            <p:ph idx="1"/>
          </p:nvPr>
        </p:nvSpPr>
        <p:spPr>
          <a:xfrm>
            <a:off x="502920" y="1617885"/>
            <a:ext cx="10789920" cy="3273743"/>
          </a:xfrm>
        </p:spPr>
        <p:txBody>
          <a:bodyPr/>
          <a:lstStyle/>
          <a:p>
            <a:pPr marL="0" indent="0" fontAlgn="base">
              <a:lnSpc>
                <a:spcPct val="150000"/>
              </a:lnSpc>
              <a:spcAft>
                <a:spcPts val="1200"/>
              </a:spcAft>
              <a:buNone/>
            </a:pPr>
            <a:r>
              <a:rPr lang="en-US" sz="1800" dirty="0">
                <a:effectLst/>
                <a:ea typeface="Times New Roman" panose="02020603050405020304" pitchFamily="18" charset="0"/>
                <a:cs typeface="Segoe UI" panose="020B0502040204020203" pitchFamily="34" charset="0"/>
              </a:rPr>
              <a:t>Cloud storage </a:t>
            </a:r>
            <a:br>
              <a:rPr lang="en-IN" dirty="0">
                <a:ea typeface="Times New Roman" panose="02020603050405020304" pitchFamily="18" charset="0"/>
              </a:rPr>
            </a:br>
            <a:r>
              <a:rPr lang="en-US" sz="1800" dirty="0">
                <a:effectLst/>
                <a:ea typeface="Times New Roman" panose="02020603050405020304" pitchFamily="18" charset="0"/>
                <a:cs typeface="Segoe UI" panose="020B0502040204020203" pitchFamily="34" charset="0"/>
              </a:rPr>
              <a:t>The HYCU Protégé module for CloudFormation supports only Google Cloud Storage as a target.</a:t>
            </a:r>
            <a:endParaRPr lang="en-SI" sz="1800" dirty="0">
              <a:effectLst/>
              <a:ea typeface="Times New Roman" panose="02020603050405020304" pitchFamily="18" charset="0"/>
            </a:endParaRPr>
          </a:p>
        </p:txBody>
      </p:sp>
    </p:spTree>
    <p:extLst>
      <p:ext uri="{BB962C8B-B14F-4D97-AF65-F5344CB8AC3E}">
        <p14:creationId xmlns:p14="http://schemas.microsoft.com/office/powerpoint/2010/main" val="921924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D6EE-CF67-00B7-29B9-5DD417B7088D}"/>
              </a:ext>
            </a:extLst>
          </p:cNvPr>
          <p:cNvSpPr>
            <a:spLocks noGrp="1"/>
          </p:cNvSpPr>
          <p:nvPr>
            <p:ph type="title"/>
          </p:nvPr>
        </p:nvSpPr>
        <p:spPr/>
        <p:txBody>
          <a:bodyPr>
            <a:normAutofit/>
          </a:bodyPr>
          <a:lstStyle/>
          <a:p>
            <a:r>
              <a:rPr lang="en-US" sz="3200" dirty="0"/>
              <a:t>Common Errors/Confusions</a:t>
            </a:r>
          </a:p>
        </p:txBody>
      </p:sp>
      <p:sp>
        <p:nvSpPr>
          <p:cNvPr id="9" name="Text Placeholder 8">
            <a:extLst>
              <a:ext uri="{FF2B5EF4-FFF2-40B4-BE49-F238E27FC236}">
                <a16:creationId xmlns:a16="http://schemas.microsoft.com/office/drawing/2014/main" id="{8807F319-EDA5-3ACC-8B25-E1B62957277C}"/>
              </a:ext>
            </a:extLst>
          </p:cNvPr>
          <p:cNvSpPr>
            <a:spLocks noGrp="1"/>
          </p:cNvSpPr>
          <p:nvPr>
            <p:ph type="body" sz="quarter" idx="13"/>
          </p:nvPr>
        </p:nvSpPr>
        <p:spPr>
          <a:xfrm>
            <a:off x="502920" y="1879680"/>
            <a:ext cx="10789920" cy="2524369"/>
          </a:xfrm>
        </p:spPr>
        <p:txBody>
          <a:bodyPr>
            <a:noAutofit/>
          </a:bodyPr>
          <a:lstStyle/>
          <a:p>
            <a:pPr marL="285750" indent="-285750">
              <a:lnSpc>
                <a:spcPct val="150000"/>
              </a:lnSpc>
              <a:buFont typeface="Arial" panose="020B0604020202020204" pitchFamily="34" charset="0"/>
              <a:buChar char="•"/>
            </a:pPr>
            <a:r>
              <a:rPr lang="en-US" sz="1800" b="0" i="0" dirty="0">
                <a:effectLst/>
                <a:latin typeface="Source Serif Pro" panose="02040603050405020204" pitchFamily="18" charset="0"/>
              </a:rPr>
              <a:t>Customers sometimes doesn’t provide </a:t>
            </a:r>
            <a:r>
              <a:rPr lang="en-US" sz="1800" dirty="0">
                <a:latin typeface="Source Serif Pro" panose="02040603050405020204" pitchFamily="18" charset="0"/>
              </a:rPr>
              <a:t>enough permissions to GitHub App which </a:t>
            </a:r>
            <a:r>
              <a:rPr lang="en-US" sz="1800" b="0" i="0" dirty="0">
                <a:effectLst/>
                <a:latin typeface="Source Serif Pro" panose="02040603050405020204" pitchFamily="18" charset="0"/>
              </a:rPr>
              <a:t>may obstruct our ability to perform backup and restore operations effectively.</a:t>
            </a:r>
          </a:p>
          <a:p>
            <a:pPr marL="285750" indent="-285750">
              <a:lnSpc>
                <a:spcPct val="150000"/>
              </a:lnSpc>
              <a:buFont typeface="Arial" panose="020B0604020202020204" pitchFamily="34" charset="0"/>
              <a:buChar char="•"/>
            </a:pPr>
            <a:r>
              <a:rPr lang="en-US" sz="1800" b="0" i="0" dirty="0">
                <a:effectLst/>
                <a:latin typeface="Source Serif Pro" panose="02040603050405020204" pitchFamily="18" charset="0"/>
              </a:rPr>
              <a:t>GitHub has primary and secondary rate limits and triggering parallel backups/restores of multiple repositories might extend the time required to complete the jobs due to the need to manage and handle these rate limits.</a:t>
            </a:r>
          </a:p>
          <a:p>
            <a:pPr lvl="3">
              <a:lnSpc>
                <a:spcPct val="150000"/>
              </a:lnSpc>
            </a:pPr>
            <a:endParaRPr lang="en-US" sz="1130" b="0" i="0" dirty="0">
              <a:effectLst/>
              <a:latin typeface="Source Serif Pro" panose="02040603050405020204" pitchFamily="18" charset="0"/>
            </a:endParaRPr>
          </a:p>
        </p:txBody>
      </p:sp>
    </p:spTree>
    <p:extLst>
      <p:ext uri="{BB962C8B-B14F-4D97-AF65-F5344CB8AC3E}">
        <p14:creationId xmlns:p14="http://schemas.microsoft.com/office/powerpoint/2010/main" val="3439589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1D7E2F-542C-DDDF-7D24-47B4AF33FC65}"/>
              </a:ext>
            </a:extLst>
          </p:cNvPr>
          <p:cNvSpPr>
            <a:spLocks noGrp="1"/>
          </p:cNvSpPr>
          <p:nvPr>
            <p:ph type="title"/>
          </p:nvPr>
        </p:nvSpPr>
        <p:spPr>
          <a:xfrm>
            <a:off x="861060" y="1743923"/>
            <a:ext cx="10469880" cy="3370153"/>
          </a:xfrm>
        </p:spPr>
        <p:txBody>
          <a:bodyPr/>
          <a:lstStyle/>
          <a:p>
            <a:pPr>
              <a:lnSpc>
                <a:spcPct val="150000"/>
              </a:lnSpc>
            </a:pPr>
            <a:r>
              <a:rPr lang="en-US" sz="7200" dirty="0">
                <a:latin typeface="Source Serif Pro" panose="02040603050405020204" pitchFamily="18" charset="0"/>
                <a:ea typeface="Source Serif Pro" panose="02040603050405020204" pitchFamily="18" charset="0"/>
              </a:rPr>
              <a:t>HYCU Protégé – GitHub Overview</a:t>
            </a:r>
          </a:p>
        </p:txBody>
      </p:sp>
    </p:spTree>
    <p:extLst>
      <p:ext uri="{BB962C8B-B14F-4D97-AF65-F5344CB8AC3E}">
        <p14:creationId xmlns:p14="http://schemas.microsoft.com/office/powerpoint/2010/main" val="183460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627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1D7E2F-542C-DDDF-7D24-47B4AF33FC65}"/>
              </a:ext>
            </a:extLst>
          </p:cNvPr>
          <p:cNvSpPr>
            <a:spLocks noGrp="1"/>
          </p:cNvSpPr>
          <p:nvPr>
            <p:ph type="title"/>
          </p:nvPr>
        </p:nvSpPr>
        <p:spPr>
          <a:xfrm>
            <a:off x="861060" y="2870549"/>
            <a:ext cx="10469880" cy="1292662"/>
          </a:xfrm>
        </p:spPr>
        <p:txBody>
          <a:bodyPr/>
          <a:lstStyle/>
          <a:p>
            <a:r>
              <a:rPr lang="en-US" sz="7200" dirty="0">
                <a:latin typeface="Source Serif Pro" panose="02040603050405020204" pitchFamily="18" charset="0"/>
                <a:ea typeface="Source Serif Pro" panose="02040603050405020204" pitchFamily="18" charset="0"/>
              </a:rPr>
              <a:t>Thank You</a:t>
            </a:r>
          </a:p>
        </p:txBody>
      </p:sp>
    </p:spTree>
    <p:extLst>
      <p:ext uri="{BB962C8B-B14F-4D97-AF65-F5344CB8AC3E}">
        <p14:creationId xmlns:p14="http://schemas.microsoft.com/office/powerpoint/2010/main" val="3481854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D6EE-CF67-00B7-29B9-5DD417B7088D}"/>
              </a:ext>
            </a:extLst>
          </p:cNvPr>
          <p:cNvSpPr>
            <a:spLocks noGrp="1"/>
          </p:cNvSpPr>
          <p:nvPr>
            <p:ph type="title"/>
          </p:nvPr>
        </p:nvSpPr>
        <p:spPr/>
        <p:txBody>
          <a:bodyPr>
            <a:normAutofit/>
          </a:bodyPr>
          <a:lstStyle/>
          <a:p>
            <a:r>
              <a:rPr lang="en-US" sz="3200" dirty="0"/>
              <a:t>Product overview</a:t>
            </a:r>
          </a:p>
        </p:txBody>
      </p:sp>
      <p:sp>
        <p:nvSpPr>
          <p:cNvPr id="9" name="Text Placeholder 8">
            <a:extLst>
              <a:ext uri="{FF2B5EF4-FFF2-40B4-BE49-F238E27FC236}">
                <a16:creationId xmlns:a16="http://schemas.microsoft.com/office/drawing/2014/main" id="{8807F319-EDA5-3ACC-8B25-E1B62957277C}"/>
              </a:ext>
            </a:extLst>
          </p:cNvPr>
          <p:cNvSpPr>
            <a:spLocks noGrp="1"/>
          </p:cNvSpPr>
          <p:nvPr>
            <p:ph type="body" sz="quarter" idx="13"/>
          </p:nvPr>
        </p:nvSpPr>
        <p:spPr>
          <a:xfrm>
            <a:off x="584901" y="1622143"/>
            <a:ext cx="10491416" cy="4278325"/>
          </a:xfrm>
        </p:spPr>
        <p:txBody>
          <a:bodyPr>
            <a:noAutofit/>
          </a:bodyPr>
          <a:lstStyle/>
          <a:p>
            <a:pPr algn="just">
              <a:lnSpc>
                <a:spcPct val="150000"/>
              </a:lnSpc>
            </a:pPr>
            <a:r>
              <a:rPr lang="en-US" sz="1800" b="0" i="0" dirty="0">
                <a:effectLst/>
              </a:rPr>
              <a:t>GitHub is a web-based platform and service that provides hosting for software development and version control using Git.</a:t>
            </a:r>
          </a:p>
          <a:p>
            <a:pPr algn="just">
              <a:lnSpc>
                <a:spcPct val="150000"/>
              </a:lnSpc>
            </a:pPr>
            <a:endParaRPr lang="en-US" sz="1800" dirty="0"/>
          </a:p>
          <a:p>
            <a:pPr algn="just">
              <a:lnSpc>
                <a:spcPct val="150000"/>
              </a:lnSpc>
            </a:pPr>
            <a:r>
              <a:rPr lang="en-US" sz="1800" b="0" i="0" dirty="0">
                <a:effectLst/>
              </a:rPr>
              <a:t>GitHub is one of the most widely used platforms for collaborative software development, offering a range of features to facilitate code collaboration, project management, and community engagement. </a:t>
            </a:r>
            <a:endParaRPr lang="en-US" sz="1800" dirty="0"/>
          </a:p>
        </p:txBody>
      </p:sp>
    </p:spTree>
    <p:extLst>
      <p:ext uri="{BB962C8B-B14F-4D97-AF65-F5344CB8AC3E}">
        <p14:creationId xmlns:p14="http://schemas.microsoft.com/office/powerpoint/2010/main" val="2329434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D6EE-CF67-00B7-29B9-5DD417B7088D}"/>
              </a:ext>
            </a:extLst>
          </p:cNvPr>
          <p:cNvSpPr>
            <a:spLocks noGrp="1"/>
          </p:cNvSpPr>
          <p:nvPr>
            <p:ph type="title"/>
          </p:nvPr>
        </p:nvSpPr>
        <p:spPr/>
        <p:txBody>
          <a:bodyPr>
            <a:normAutofit/>
          </a:bodyPr>
          <a:lstStyle/>
          <a:p>
            <a:r>
              <a:rPr lang="en-US" sz="3200" b="1" i="0" u="none" strike="noStrike" dirty="0">
                <a:solidFill>
                  <a:srgbClr val="43128E"/>
                </a:solidFill>
                <a:effectLst/>
                <a:latin typeface="DM Sans" pitchFamily="2" charset="0"/>
              </a:rPr>
              <a:t>Data loss in SaaS Applications</a:t>
            </a:r>
            <a:endParaRPr lang="en-US" sz="3200" dirty="0"/>
          </a:p>
        </p:txBody>
      </p:sp>
      <p:graphicFrame>
        <p:nvGraphicFramePr>
          <p:cNvPr id="3" name="Content Placeholder 5">
            <a:extLst>
              <a:ext uri="{FF2B5EF4-FFF2-40B4-BE49-F238E27FC236}">
                <a16:creationId xmlns:a16="http://schemas.microsoft.com/office/drawing/2014/main" id="{5C726D29-3F36-32E8-7C90-34125E395169}"/>
              </a:ext>
            </a:extLst>
          </p:cNvPr>
          <p:cNvGraphicFramePr>
            <a:graphicFrameLocks noGrp="1"/>
          </p:cNvGraphicFramePr>
          <p:nvPr>
            <p:extLst>
              <p:ext uri="{D42A27DB-BD31-4B8C-83A1-F6EECF244321}">
                <p14:modId xmlns:p14="http://schemas.microsoft.com/office/powerpoint/2010/main" val="1842545558"/>
              </p:ext>
            </p:extLst>
          </p:nvPr>
        </p:nvGraphicFramePr>
        <p:xfrm>
          <a:off x="1838337" y="1627674"/>
          <a:ext cx="6271048" cy="4541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2379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D6EE-CF67-00B7-29B9-5DD417B7088D}"/>
              </a:ext>
            </a:extLst>
          </p:cNvPr>
          <p:cNvSpPr>
            <a:spLocks noGrp="1"/>
          </p:cNvSpPr>
          <p:nvPr>
            <p:ph type="title"/>
          </p:nvPr>
        </p:nvSpPr>
        <p:spPr/>
        <p:txBody>
          <a:bodyPr/>
          <a:lstStyle/>
          <a:p>
            <a:r>
              <a:rPr lang="en-US" dirty="0"/>
              <a:t>On-boarding requirements</a:t>
            </a:r>
          </a:p>
        </p:txBody>
      </p:sp>
      <p:sp>
        <p:nvSpPr>
          <p:cNvPr id="9" name="Text Placeholder 8">
            <a:extLst>
              <a:ext uri="{FF2B5EF4-FFF2-40B4-BE49-F238E27FC236}">
                <a16:creationId xmlns:a16="http://schemas.microsoft.com/office/drawing/2014/main" id="{8807F319-EDA5-3ACC-8B25-E1B62957277C}"/>
              </a:ext>
            </a:extLst>
          </p:cNvPr>
          <p:cNvSpPr>
            <a:spLocks noGrp="1"/>
          </p:cNvSpPr>
          <p:nvPr>
            <p:ph type="body" sz="quarter" idx="13"/>
          </p:nvPr>
        </p:nvSpPr>
        <p:spPr>
          <a:xfrm>
            <a:off x="502920" y="1532722"/>
            <a:ext cx="10789920" cy="2832244"/>
          </a:xfrm>
        </p:spPr>
        <p:txBody>
          <a:bodyPr>
            <a:noAutofit/>
          </a:bodyPr>
          <a:lstStyle/>
          <a:p>
            <a:pPr marL="285750" indent="-285750" algn="l" rtl="0" fontAlgn="base">
              <a:lnSpc>
                <a:spcPct val="150000"/>
              </a:lnSpc>
              <a:buFont typeface="Arial" panose="020B0604020202020204" pitchFamily="34" charset="0"/>
              <a:buChar char="•"/>
            </a:pPr>
            <a:r>
              <a:rPr lang="en-US" sz="1800" b="0" i="0" dirty="0">
                <a:solidFill>
                  <a:srgbClr val="000000"/>
                </a:solidFill>
                <a:effectLst/>
                <a:latin typeface="Times New Roman" panose="02020603050405020304" pitchFamily="18" charset="0"/>
              </a:rPr>
              <a:t>GitHub Organization Name. </a:t>
            </a:r>
          </a:p>
          <a:p>
            <a:pPr marL="285750" indent="-285750" algn="l" rtl="0" fontAlgn="base">
              <a:lnSpc>
                <a:spcPct val="150000"/>
              </a:lnSpc>
              <a:buFont typeface="Arial" panose="020B0604020202020204" pitchFamily="34" charset="0"/>
              <a:buChar char="•"/>
            </a:pPr>
            <a:r>
              <a:rPr lang="en-US" sz="1800" b="0" i="0" dirty="0">
                <a:solidFill>
                  <a:srgbClr val="000000"/>
                </a:solidFill>
                <a:effectLst/>
                <a:latin typeface="Times New Roman" panose="02020603050405020304" pitchFamily="18" charset="0"/>
              </a:rPr>
              <a:t>A GitHub app associated with the above organization, and a user token linked to the GitHub app.</a:t>
            </a:r>
          </a:p>
          <a:p>
            <a:pPr marL="285750" indent="-285750" algn="l" rtl="0" fontAlgn="base">
              <a:lnSpc>
                <a:spcPct val="150000"/>
              </a:lnSpc>
              <a:buFont typeface="Arial" panose="020B0604020202020204" pitchFamily="34" charset="0"/>
              <a:buChar char="•"/>
            </a:pPr>
            <a:r>
              <a:rPr lang="en-US" sz="1800" dirty="0">
                <a:solidFill>
                  <a:srgbClr val="000000"/>
                </a:solidFill>
                <a:latin typeface="Times New Roman" panose="02020603050405020304" pitchFamily="18" charset="0"/>
              </a:rPr>
              <a:t>Ensure that the above GitHub app has the necessary set of permissions, as outlined in the admin guide.</a:t>
            </a:r>
            <a:endParaRPr lang="en-US" sz="18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00338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D6EE-CF67-00B7-29B9-5DD417B7088D}"/>
              </a:ext>
            </a:extLst>
          </p:cNvPr>
          <p:cNvSpPr>
            <a:spLocks noGrp="1"/>
          </p:cNvSpPr>
          <p:nvPr>
            <p:ph type="title"/>
          </p:nvPr>
        </p:nvSpPr>
        <p:spPr/>
        <p:txBody>
          <a:bodyPr>
            <a:normAutofit/>
          </a:bodyPr>
          <a:lstStyle/>
          <a:p>
            <a:r>
              <a:rPr lang="en-US" sz="3200" dirty="0"/>
              <a:t>Supported Data Objects</a:t>
            </a:r>
          </a:p>
        </p:txBody>
      </p:sp>
      <p:sp>
        <p:nvSpPr>
          <p:cNvPr id="9" name="Text Placeholder 8">
            <a:extLst>
              <a:ext uri="{FF2B5EF4-FFF2-40B4-BE49-F238E27FC236}">
                <a16:creationId xmlns:a16="http://schemas.microsoft.com/office/drawing/2014/main" id="{8807F319-EDA5-3ACC-8B25-E1B62957277C}"/>
              </a:ext>
            </a:extLst>
          </p:cNvPr>
          <p:cNvSpPr>
            <a:spLocks noGrp="1"/>
          </p:cNvSpPr>
          <p:nvPr>
            <p:ph type="body" sz="quarter" idx="13"/>
          </p:nvPr>
        </p:nvSpPr>
        <p:spPr>
          <a:xfrm>
            <a:off x="813471" y="1369489"/>
            <a:ext cx="10789920" cy="4928673"/>
          </a:xfrm>
        </p:spPr>
        <p:txBody>
          <a:bodyPr>
            <a:noAutofit/>
          </a:bodyPr>
          <a:lstStyle/>
          <a:p>
            <a:pPr marL="285750" indent="-285750" algn="l"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Repository Source</a:t>
            </a:r>
            <a:br>
              <a:rPr lang="en-US" sz="2000" b="0" i="0" dirty="0">
                <a:solidFill>
                  <a:srgbClr val="000000"/>
                </a:solidFill>
                <a:effectLst/>
                <a:latin typeface="Times New Roman" panose="02020603050405020304" pitchFamily="18" charset="0"/>
              </a:rPr>
            </a:br>
            <a:r>
              <a:rPr lang="en-US" sz="1600" dirty="0">
                <a:solidFill>
                  <a:srgbClr val="000000"/>
                </a:solidFill>
                <a:latin typeface="Times New Roman" panose="02020603050405020304" pitchFamily="18" charset="0"/>
              </a:rPr>
              <a:t>refs, branches, commits, tags, objects, logs, LFS Files.</a:t>
            </a:r>
          </a:p>
          <a:p>
            <a:pPr marL="285750" indent="-285750" algn="l"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Commit Comments</a:t>
            </a:r>
            <a:br>
              <a:rPr lang="en-US" sz="2400" b="0" i="0" dirty="0">
                <a:solidFill>
                  <a:srgbClr val="000000"/>
                </a:solidFill>
                <a:effectLst/>
                <a:latin typeface="Times New Roman" panose="02020603050405020304" pitchFamily="18" charset="0"/>
              </a:rPr>
            </a:br>
            <a:r>
              <a:rPr lang="en-US" sz="1600" dirty="0">
                <a:solidFill>
                  <a:srgbClr val="000000"/>
                </a:solidFill>
                <a:latin typeface="Times New Roman" panose="02020603050405020304" pitchFamily="18" charset="0"/>
              </a:rPr>
              <a:t>comment text, creation date, creator.</a:t>
            </a:r>
            <a:endParaRPr lang="en-US" sz="1600" b="0" i="0" dirty="0">
              <a:solidFill>
                <a:srgbClr val="000000"/>
              </a:solidFill>
              <a:effectLst/>
              <a:latin typeface="Times New Roman" panose="02020603050405020304" pitchFamily="18" charset="0"/>
            </a:endParaRPr>
          </a:p>
          <a:p>
            <a:pPr marL="285750" indent="-285750" algn="l"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Labels </a:t>
            </a:r>
            <a:br>
              <a:rPr lang="en-US" sz="2000" b="0" i="0" dirty="0">
                <a:solidFill>
                  <a:srgbClr val="000000"/>
                </a:solidFill>
                <a:effectLst/>
                <a:latin typeface="Times New Roman" panose="02020603050405020304" pitchFamily="18" charset="0"/>
              </a:rPr>
            </a:br>
            <a:r>
              <a:rPr lang="en-US" sz="1600" dirty="0">
                <a:solidFill>
                  <a:srgbClr val="000000"/>
                </a:solidFill>
                <a:latin typeface="Times New Roman" panose="02020603050405020304" pitchFamily="18" charset="0"/>
              </a:rPr>
              <a:t>name, description, color, associated issues.</a:t>
            </a:r>
            <a:endParaRPr lang="en-US" sz="1600" b="0" i="0" dirty="0">
              <a:solidFill>
                <a:srgbClr val="000000"/>
              </a:solidFill>
              <a:effectLst/>
              <a:latin typeface="Times New Roman" panose="02020603050405020304" pitchFamily="18" charset="0"/>
            </a:endParaRPr>
          </a:p>
          <a:p>
            <a:pPr marL="285750" indent="-285750" algn="l"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Milestones</a:t>
            </a:r>
            <a:br>
              <a:rPr lang="en-US" sz="2000" b="0" i="0" dirty="0">
                <a:solidFill>
                  <a:srgbClr val="000000"/>
                </a:solidFill>
                <a:effectLst/>
                <a:latin typeface="Times New Roman" panose="02020603050405020304" pitchFamily="18" charset="0"/>
              </a:rPr>
            </a:br>
            <a:r>
              <a:rPr lang="en-US" sz="1600" dirty="0">
                <a:solidFill>
                  <a:srgbClr val="000000"/>
                </a:solidFill>
                <a:latin typeface="Times New Roman" panose="02020603050405020304" pitchFamily="18" charset="0"/>
              </a:rPr>
              <a:t>status, name, description, due date, associated issues.</a:t>
            </a:r>
            <a:endParaRPr lang="en-US" sz="1600" b="0" i="0" dirty="0">
              <a:solidFill>
                <a:srgbClr val="000000"/>
              </a:solidFill>
              <a:effectLst/>
              <a:latin typeface="Times New Roman" panose="02020603050405020304" pitchFamily="18" charset="0"/>
            </a:endParaRPr>
          </a:p>
          <a:p>
            <a:pPr algn="l" rtl="0" fontAlgn="base"/>
            <a:endParaRPr lang="en-US" sz="1800" dirty="0"/>
          </a:p>
        </p:txBody>
      </p:sp>
    </p:spTree>
    <p:extLst>
      <p:ext uri="{BB962C8B-B14F-4D97-AF65-F5344CB8AC3E}">
        <p14:creationId xmlns:p14="http://schemas.microsoft.com/office/powerpoint/2010/main" val="3997264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D6EE-CF67-00B7-29B9-5DD417B7088D}"/>
              </a:ext>
            </a:extLst>
          </p:cNvPr>
          <p:cNvSpPr>
            <a:spLocks noGrp="1"/>
          </p:cNvSpPr>
          <p:nvPr>
            <p:ph type="title"/>
          </p:nvPr>
        </p:nvSpPr>
        <p:spPr/>
        <p:txBody>
          <a:bodyPr>
            <a:normAutofit/>
          </a:bodyPr>
          <a:lstStyle/>
          <a:p>
            <a:r>
              <a:rPr lang="en-US" sz="3200" dirty="0"/>
              <a:t>Supported Data Objects</a:t>
            </a:r>
          </a:p>
        </p:txBody>
      </p:sp>
      <p:sp>
        <p:nvSpPr>
          <p:cNvPr id="9" name="Text Placeholder 8">
            <a:extLst>
              <a:ext uri="{FF2B5EF4-FFF2-40B4-BE49-F238E27FC236}">
                <a16:creationId xmlns:a16="http://schemas.microsoft.com/office/drawing/2014/main" id="{8807F319-EDA5-3ACC-8B25-E1B62957277C}"/>
              </a:ext>
            </a:extLst>
          </p:cNvPr>
          <p:cNvSpPr>
            <a:spLocks noGrp="1"/>
          </p:cNvSpPr>
          <p:nvPr>
            <p:ph type="body" sz="quarter" idx="13"/>
          </p:nvPr>
        </p:nvSpPr>
        <p:spPr>
          <a:xfrm>
            <a:off x="813471" y="1369489"/>
            <a:ext cx="10789920" cy="4928673"/>
          </a:xfrm>
        </p:spPr>
        <p:txBody>
          <a:bodyPr>
            <a:noAutofit/>
          </a:bodyPr>
          <a:lstStyle/>
          <a:p>
            <a:pPr marL="285750" indent="-285750" algn="l"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Issues</a:t>
            </a:r>
            <a:br>
              <a:rPr lang="en-US" sz="2000" b="0" i="0" dirty="0">
                <a:solidFill>
                  <a:srgbClr val="000000"/>
                </a:solidFill>
                <a:effectLst/>
                <a:latin typeface="Times New Roman" panose="02020603050405020304" pitchFamily="18" charset="0"/>
              </a:rPr>
            </a:br>
            <a:r>
              <a:rPr lang="en-US" sz="1600" b="0" i="0" dirty="0">
                <a:solidFill>
                  <a:srgbClr val="000000"/>
                </a:solidFill>
                <a:effectLst/>
                <a:latin typeface="Times New Roman" panose="02020603050405020304" pitchFamily="18" charset="0"/>
              </a:rPr>
              <a:t>title, description, creation date, creator, status, comments, assignee, assigned labels, assigned milestones, project relations as comments.</a:t>
            </a:r>
            <a:endParaRPr lang="en-US" sz="2000" b="0" i="0" dirty="0">
              <a:solidFill>
                <a:srgbClr val="000000"/>
              </a:solidFill>
              <a:effectLst/>
              <a:latin typeface="Times New Roman" panose="02020603050405020304" pitchFamily="18" charset="0"/>
            </a:endParaRPr>
          </a:p>
          <a:p>
            <a:pPr marL="285750" indent="-285750" algn="l"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Pull Requests</a:t>
            </a:r>
            <a:br>
              <a:rPr lang="en-US" sz="2000" b="0" i="0" dirty="0">
                <a:solidFill>
                  <a:srgbClr val="000000"/>
                </a:solidFill>
                <a:effectLst/>
                <a:latin typeface="Times New Roman" panose="02020603050405020304" pitchFamily="18" charset="0"/>
              </a:rPr>
            </a:br>
            <a:r>
              <a:rPr lang="en-US" sz="1600" b="0" i="0" dirty="0">
                <a:solidFill>
                  <a:srgbClr val="000000"/>
                </a:solidFill>
                <a:effectLst/>
                <a:latin typeface="Times New Roman" panose="02020603050405020304" pitchFamily="18" charset="0"/>
              </a:rPr>
              <a:t>title, description, creation date, creator, status, comments, assignee, assigned labels, assigned milestones, project relations as comments.</a:t>
            </a:r>
          </a:p>
          <a:p>
            <a:pPr marL="285750" indent="-285750" algn="l"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Releases</a:t>
            </a:r>
            <a:br>
              <a:rPr lang="en-US" sz="2000" b="0" i="0" dirty="0">
                <a:solidFill>
                  <a:srgbClr val="000000"/>
                </a:solidFill>
                <a:effectLst/>
                <a:latin typeface="Times New Roman" panose="02020603050405020304" pitchFamily="18" charset="0"/>
              </a:rPr>
            </a:br>
            <a:r>
              <a:rPr lang="en-US" sz="1600" b="0" i="0" dirty="0">
                <a:solidFill>
                  <a:srgbClr val="000000"/>
                </a:solidFill>
                <a:effectLst/>
                <a:latin typeface="Times New Roman" panose="02020603050405020304" pitchFamily="18" charset="0"/>
              </a:rPr>
              <a:t>tag name, name, target commit, body, creation date, creator, metadata (pre-release, draft, latest), release assets.</a:t>
            </a:r>
          </a:p>
          <a:p>
            <a:pPr marL="285750" indent="-285750" algn="l" rtl="0" fontAlgn="base">
              <a:lnSpc>
                <a:spcPct val="150000"/>
              </a:lnSpc>
              <a:buFont typeface="Arial" panose="020B0604020202020204" pitchFamily="34" charset="0"/>
              <a:buChar char="•"/>
            </a:pPr>
            <a:r>
              <a:rPr lang="en-US" sz="2000" dirty="0">
                <a:solidFill>
                  <a:srgbClr val="000000"/>
                </a:solidFill>
                <a:latin typeface="Times New Roman" panose="02020603050405020304" pitchFamily="18" charset="0"/>
              </a:rPr>
              <a:t>Wikis</a:t>
            </a:r>
            <a:br>
              <a:rPr lang="en-US" sz="1600" dirty="0">
                <a:solidFill>
                  <a:srgbClr val="000000"/>
                </a:solidFill>
                <a:latin typeface="Times New Roman" panose="02020603050405020304" pitchFamily="18" charset="0"/>
              </a:rPr>
            </a:br>
            <a:r>
              <a:rPr lang="en-US" sz="1600" dirty="0">
                <a:solidFill>
                  <a:srgbClr val="000000"/>
                </a:solidFill>
                <a:latin typeface="Times New Roman" panose="02020603050405020304" pitchFamily="18" charset="0"/>
              </a:rPr>
              <a:t>wiki pages</a:t>
            </a:r>
            <a:endParaRPr lang="en-US" sz="16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957106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9888-958A-0943-BC59-47834B6E6E1E}"/>
              </a:ext>
            </a:extLst>
          </p:cNvPr>
          <p:cNvSpPr>
            <a:spLocks noGrp="1"/>
          </p:cNvSpPr>
          <p:nvPr>
            <p:ph type="title"/>
          </p:nvPr>
        </p:nvSpPr>
        <p:spPr/>
        <p:txBody>
          <a:bodyPr/>
          <a:lstStyle/>
          <a:p>
            <a:r>
              <a:rPr lang="en-IN" dirty="0"/>
              <a:t>Supported Granular options for Restore</a:t>
            </a:r>
            <a:endParaRPr lang="en-SI" dirty="0"/>
          </a:p>
        </p:txBody>
      </p:sp>
      <p:sp>
        <p:nvSpPr>
          <p:cNvPr id="3" name="Content Placeholder 2">
            <a:extLst>
              <a:ext uri="{FF2B5EF4-FFF2-40B4-BE49-F238E27FC236}">
                <a16:creationId xmlns:a16="http://schemas.microsoft.com/office/drawing/2014/main" id="{E3849CA0-53B5-E9DD-597E-6038BA8982EB}"/>
              </a:ext>
            </a:extLst>
          </p:cNvPr>
          <p:cNvSpPr>
            <a:spLocks noGrp="1"/>
          </p:cNvSpPr>
          <p:nvPr>
            <p:ph idx="1"/>
          </p:nvPr>
        </p:nvSpPr>
        <p:spPr>
          <a:xfrm>
            <a:off x="502920" y="1477478"/>
            <a:ext cx="10789920" cy="2733575"/>
          </a:xfrm>
        </p:spPr>
        <p:txBody>
          <a:bodyPr>
            <a:normAutofit/>
          </a:bodyPr>
          <a:lstStyle/>
          <a:p>
            <a:pPr marL="285750" indent="-285750" algn="l" rtl="0" fontAlgn="base">
              <a:buFont typeface="Arial" panose="020B0604020202020204" pitchFamily="34" charset="0"/>
              <a:buChar char="•"/>
            </a:pPr>
            <a:r>
              <a:rPr lang="en-US" sz="2000" b="0" i="0" dirty="0">
                <a:solidFill>
                  <a:srgbClr val="000000"/>
                </a:solidFill>
                <a:effectLst/>
                <a:latin typeface="Times New Roman" panose="02020603050405020304" pitchFamily="18" charset="0"/>
              </a:rPr>
              <a:t>Repository</a:t>
            </a:r>
            <a:endParaRPr lang="en-US" sz="2000" dirty="0">
              <a:solidFill>
                <a:srgbClr val="000000"/>
              </a:solidFill>
              <a:latin typeface="Times New Roman" panose="02020603050405020304" pitchFamily="18" charset="0"/>
            </a:endParaRPr>
          </a:p>
          <a:p>
            <a:pPr marL="285750" indent="-285750" algn="l" rtl="0" fontAlgn="base">
              <a:buFont typeface="Arial" panose="020B0604020202020204" pitchFamily="34" charset="0"/>
              <a:buChar char="•"/>
            </a:pPr>
            <a:r>
              <a:rPr lang="en-US" sz="2000" b="0" i="0" dirty="0">
                <a:solidFill>
                  <a:srgbClr val="000000"/>
                </a:solidFill>
                <a:effectLst/>
                <a:latin typeface="Times New Roman" panose="02020603050405020304" pitchFamily="18" charset="0"/>
              </a:rPr>
              <a:t>Repository Issue</a:t>
            </a:r>
          </a:p>
          <a:p>
            <a:pPr marL="285750" indent="-285750" algn="l" rtl="0" fontAlgn="base">
              <a:buFont typeface="Arial" panose="020B0604020202020204" pitchFamily="34" charset="0"/>
              <a:buChar char="•"/>
            </a:pPr>
            <a:r>
              <a:rPr lang="en-US" sz="2000" dirty="0">
                <a:solidFill>
                  <a:srgbClr val="000000"/>
                </a:solidFill>
                <a:latin typeface="Times New Roman" panose="02020603050405020304" pitchFamily="18" charset="0"/>
              </a:rPr>
              <a:t>Repository Pull Request</a:t>
            </a:r>
          </a:p>
          <a:p>
            <a:pPr marL="285750" indent="-285750" algn="l" rtl="0" fontAlgn="base">
              <a:buFont typeface="Arial" panose="020B0604020202020204" pitchFamily="34" charset="0"/>
              <a:buChar char="•"/>
            </a:pPr>
            <a:r>
              <a:rPr lang="en-US" sz="2000" dirty="0">
                <a:solidFill>
                  <a:srgbClr val="000000"/>
                </a:solidFill>
                <a:latin typeface="Times New Roman" panose="02020603050405020304" pitchFamily="18" charset="0"/>
              </a:rPr>
              <a:t>Repository Release</a:t>
            </a:r>
          </a:p>
          <a:p>
            <a:pPr marL="285750" indent="-285750" algn="l" rtl="0" fontAlgn="base">
              <a:buFont typeface="Arial" panose="020B0604020202020204" pitchFamily="34" charset="0"/>
              <a:buChar char="•"/>
            </a:pPr>
            <a:r>
              <a:rPr lang="en-US" sz="2000" dirty="0">
                <a:solidFill>
                  <a:srgbClr val="000000"/>
                </a:solidFill>
                <a:latin typeface="Times New Roman" panose="02020603050405020304" pitchFamily="18" charset="0"/>
              </a:rPr>
              <a:t>Repository Release Asset</a:t>
            </a:r>
            <a:endParaRPr lang="en-SI" sz="2000" dirty="0"/>
          </a:p>
        </p:txBody>
      </p:sp>
    </p:spTree>
    <p:extLst>
      <p:ext uri="{BB962C8B-B14F-4D97-AF65-F5344CB8AC3E}">
        <p14:creationId xmlns:p14="http://schemas.microsoft.com/office/powerpoint/2010/main" val="1644693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D6EE-CF67-00B7-29B9-5DD417B7088D}"/>
              </a:ext>
            </a:extLst>
          </p:cNvPr>
          <p:cNvSpPr>
            <a:spLocks noGrp="1"/>
          </p:cNvSpPr>
          <p:nvPr>
            <p:ph type="title"/>
          </p:nvPr>
        </p:nvSpPr>
        <p:spPr/>
        <p:txBody>
          <a:bodyPr>
            <a:normAutofit/>
          </a:bodyPr>
          <a:lstStyle/>
          <a:p>
            <a:r>
              <a:rPr lang="en-US" sz="3200" b="1" i="0" dirty="0">
                <a:solidFill>
                  <a:srgbClr val="43128E"/>
                </a:solidFill>
                <a:effectLst/>
                <a:latin typeface="DM Sans" pitchFamily="2" charset="0"/>
              </a:rPr>
              <a:t>R-Cloud CloudFormation Plug-in</a:t>
            </a:r>
            <a:endParaRPr lang="en-US" sz="3200" dirty="0"/>
          </a:p>
        </p:txBody>
      </p:sp>
      <p:sp>
        <p:nvSpPr>
          <p:cNvPr id="8" name="Content Placeholder 2">
            <a:extLst>
              <a:ext uri="{FF2B5EF4-FFF2-40B4-BE49-F238E27FC236}">
                <a16:creationId xmlns:a16="http://schemas.microsoft.com/office/drawing/2014/main" id="{5F5FDE55-2068-C536-31DA-5A8E3BD220BB}"/>
              </a:ext>
            </a:extLst>
          </p:cNvPr>
          <p:cNvSpPr>
            <a:spLocks noGrp="1"/>
          </p:cNvSpPr>
          <p:nvPr/>
        </p:nvSpPr>
        <p:spPr>
          <a:xfrm>
            <a:off x="597523" y="1732527"/>
            <a:ext cx="10789920" cy="45488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600"/>
              </a:spcBef>
              <a:buClr>
                <a:schemeClr val="bg2"/>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00000"/>
              </a:lnSpc>
              <a:spcBef>
                <a:spcPts val="500"/>
              </a:spcBef>
              <a:buClr>
                <a:schemeClr val="bg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500"/>
              </a:spcBef>
              <a:buClr>
                <a:schemeClr val="bg2"/>
              </a:buClr>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00000"/>
              </a:lnSpc>
              <a:spcBef>
                <a:spcPts val="500"/>
              </a:spcBef>
              <a:buClr>
                <a:schemeClr val="bg2"/>
              </a:buClr>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00000"/>
              </a:lnSpc>
              <a:spcBef>
                <a:spcPts val="500"/>
              </a:spcBef>
              <a:buClr>
                <a:schemeClr val="bg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b="1" dirty="0"/>
              <a:t>Data Protection</a:t>
            </a:r>
          </a:p>
          <a:p>
            <a:pPr lvl="1">
              <a:lnSpc>
                <a:spcPct val="150000"/>
              </a:lnSpc>
            </a:pPr>
            <a:r>
              <a:rPr lang="en-US" sz="1800" b="1" dirty="0"/>
              <a:t>Backup</a:t>
            </a:r>
            <a:r>
              <a:rPr lang="en-US" sz="1800" dirty="0"/>
              <a:t> </a:t>
            </a:r>
          </a:p>
          <a:p>
            <a:pPr lvl="2">
              <a:lnSpc>
                <a:spcPct val="150000"/>
              </a:lnSpc>
            </a:pPr>
            <a:r>
              <a:rPr lang="en-US" sz="1800" dirty="0"/>
              <a:t>Automated Backups  (Full Backup, based on the assigned policy backup cadence)</a:t>
            </a:r>
          </a:p>
          <a:p>
            <a:pPr lvl="2">
              <a:lnSpc>
                <a:spcPct val="150000"/>
              </a:lnSpc>
            </a:pPr>
            <a:r>
              <a:rPr lang="en-US" sz="1800" dirty="0"/>
              <a:t>On-Demand Backups (Full Backup)</a:t>
            </a:r>
          </a:p>
          <a:p>
            <a:pPr lvl="1">
              <a:lnSpc>
                <a:spcPct val="150000"/>
              </a:lnSpc>
            </a:pPr>
            <a:r>
              <a:rPr lang="en-US" sz="1800" b="1" dirty="0"/>
              <a:t>Restore</a:t>
            </a:r>
            <a:r>
              <a:rPr lang="en-US" sz="1800" dirty="0"/>
              <a:t> 	</a:t>
            </a:r>
          </a:p>
          <a:p>
            <a:pPr lvl="2">
              <a:lnSpc>
                <a:spcPct val="150000"/>
              </a:lnSpc>
            </a:pPr>
            <a:r>
              <a:rPr lang="en-US" sz="1800" dirty="0"/>
              <a:t>Full Restore </a:t>
            </a:r>
          </a:p>
          <a:p>
            <a:pPr lvl="2">
              <a:lnSpc>
                <a:spcPct val="150000"/>
              </a:lnSpc>
            </a:pPr>
            <a:r>
              <a:rPr lang="en-US" sz="1800" dirty="0"/>
              <a:t>Granular Recovery of Multiple/Single Objects</a:t>
            </a:r>
          </a:p>
        </p:txBody>
      </p:sp>
    </p:spTree>
    <p:extLst>
      <p:ext uri="{BB962C8B-B14F-4D97-AF65-F5344CB8AC3E}">
        <p14:creationId xmlns:p14="http://schemas.microsoft.com/office/powerpoint/2010/main" val="891308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D6EE-CF67-00B7-29B9-5DD417B7088D}"/>
              </a:ext>
            </a:extLst>
          </p:cNvPr>
          <p:cNvSpPr>
            <a:spLocks noGrp="1"/>
          </p:cNvSpPr>
          <p:nvPr>
            <p:ph type="title"/>
          </p:nvPr>
        </p:nvSpPr>
        <p:spPr/>
        <p:txBody>
          <a:bodyPr>
            <a:normAutofit/>
          </a:bodyPr>
          <a:lstStyle/>
          <a:p>
            <a:r>
              <a:rPr lang="en-US" sz="3200" dirty="0"/>
              <a:t>Limitations</a:t>
            </a:r>
          </a:p>
        </p:txBody>
      </p:sp>
      <p:sp>
        <p:nvSpPr>
          <p:cNvPr id="9" name="Text Placeholder 8">
            <a:extLst>
              <a:ext uri="{FF2B5EF4-FFF2-40B4-BE49-F238E27FC236}">
                <a16:creationId xmlns:a16="http://schemas.microsoft.com/office/drawing/2014/main" id="{8807F319-EDA5-3ACC-8B25-E1B62957277C}"/>
              </a:ext>
            </a:extLst>
          </p:cNvPr>
          <p:cNvSpPr>
            <a:spLocks noGrp="1"/>
          </p:cNvSpPr>
          <p:nvPr>
            <p:ph type="body" sz="quarter" idx="13"/>
          </p:nvPr>
        </p:nvSpPr>
        <p:spPr>
          <a:xfrm>
            <a:off x="502920" y="1375827"/>
            <a:ext cx="10789920" cy="4493128"/>
          </a:xfrm>
        </p:spPr>
        <p:txBody>
          <a:bodyPr>
            <a:noAutofit/>
          </a:bodyPr>
          <a:lstStyle/>
          <a:p>
            <a:pPr marL="285750" indent="-285750" algn="l" rtl="0" fontAlgn="base">
              <a:lnSpc>
                <a:spcPct val="150000"/>
              </a:lnSpc>
              <a:spcBef>
                <a:spcPts val="100"/>
              </a:spcBef>
              <a:buFont typeface="Arial" panose="020B0604020202020204" pitchFamily="34" charset="0"/>
              <a:buChar char="•"/>
            </a:pPr>
            <a:r>
              <a:rPr lang="en-US" sz="1600" b="0" i="0" dirty="0">
                <a:solidFill>
                  <a:srgbClr val="000000"/>
                </a:solidFill>
                <a:effectLst/>
                <a:latin typeface="Source Serif Pro" panose="02040603050405020204" pitchFamily="18" charset="0"/>
              </a:rPr>
              <a:t>The created or modified timestamps of issues, pull requests, comments, and releases will not be preserved during the restoration process.</a:t>
            </a:r>
          </a:p>
          <a:p>
            <a:pPr marL="285750" indent="-285750" algn="l" rtl="0" fontAlgn="base">
              <a:lnSpc>
                <a:spcPct val="150000"/>
              </a:lnSpc>
              <a:spcBef>
                <a:spcPts val="100"/>
              </a:spcBef>
              <a:buFont typeface="Arial" panose="020B0604020202020204" pitchFamily="34" charset="0"/>
              <a:buChar char="•"/>
            </a:pPr>
            <a:r>
              <a:rPr lang="en-US" sz="1600" b="0" i="0" dirty="0">
                <a:solidFill>
                  <a:srgbClr val="000000"/>
                </a:solidFill>
                <a:effectLst/>
                <a:latin typeface="Source Serif Pro" panose="02040603050405020204" pitchFamily="18" charset="0"/>
              </a:rPr>
              <a:t>While wikis are included in the backup, automatic restoration is not possible due to limitations of the GitHub API.</a:t>
            </a:r>
          </a:p>
          <a:p>
            <a:pPr marL="285750" indent="-285750" algn="l" rtl="0" fontAlgn="base">
              <a:lnSpc>
                <a:spcPct val="150000"/>
              </a:lnSpc>
              <a:spcBef>
                <a:spcPts val="100"/>
              </a:spcBef>
              <a:buFont typeface="Arial" panose="020B0604020202020204" pitchFamily="34" charset="0"/>
              <a:buChar char="•"/>
            </a:pPr>
            <a:r>
              <a:rPr lang="en-US" sz="1600" dirty="0">
                <a:solidFill>
                  <a:srgbClr val="000000"/>
                </a:solidFill>
                <a:latin typeface="Source Serif Pro" panose="02040603050405020204" pitchFamily="18" charset="0"/>
              </a:rPr>
              <a:t>Pull requests cannot be restored as pull requests because of API limitations. Instead, they will be restored as issues, and pull request comments and other metadata will be added to the newly created issues.</a:t>
            </a:r>
          </a:p>
          <a:p>
            <a:pPr marL="514350" lvl="1" indent="-285750" fontAlgn="base">
              <a:lnSpc>
                <a:spcPct val="150000"/>
              </a:lnSpc>
              <a:spcBef>
                <a:spcPts val="100"/>
              </a:spcBef>
              <a:buFont typeface="Arial" panose="020B0604020202020204" pitchFamily="34" charset="0"/>
              <a:buChar char="•"/>
            </a:pPr>
            <a:r>
              <a:rPr lang="en-US" sz="1400" dirty="0">
                <a:solidFill>
                  <a:srgbClr val="000000"/>
                </a:solidFill>
                <a:latin typeface="Source Serif Pro" panose="02040603050405020204" pitchFamily="18" charset="0"/>
              </a:rPr>
              <a:t>Source file changes, checks, and commit information of a pull request cannot be restored.</a:t>
            </a:r>
          </a:p>
          <a:p>
            <a:pPr marL="514350" lvl="1" indent="-285750" fontAlgn="base">
              <a:lnSpc>
                <a:spcPct val="150000"/>
              </a:lnSpc>
              <a:spcBef>
                <a:spcPts val="100"/>
              </a:spcBef>
              <a:buFont typeface="Arial" panose="020B0604020202020204" pitchFamily="34" charset="0"/>
              <a:buChar char="•"/>
            </a:pPr>
            <a:r>
              <a:rPr lang="en-US" sz="1400" dirty="0">
                <a:solidFill>
                  <a:srgbClr val="000000"/>
                </a:solidFill>
                <a:latin typeface="Source Serif Pro" panose="02040603050405020204" pitchFamily="18" charset="0"/>
              </a:rPr>
              <a:t>Reviewers and development metadata fields cannot be restored.</a:t>
            </a:r>
          </a:p>
          <a:p>
            <a:pPr marL="514350" lvl="1" indent="-285750" fontAlgn="base">
              <a:lnSpc>
                <a:spcPct val="150000"/>
              </a:lnSpc>
              <a:spcBef>
                <a:spcPts val="100"/>
              </a:spcBef>
              <a:buFont typeface="Arial" panose="020B0604020202020204" pitchFamily="34" charset="0"/>
              <a:buChar char="•"/>
            </a:pPr>
            <a:r>
              <a:rPr lang="en-US" sz="1400" dirty="0">
                <a:solidFill>
                  <a:srgbClr val="000000"/>
                </a:solidFill>
                <a:latin typeface="Source Serif Pro" panose="02040603050405020204" pitchFamily="18" charset="0"/>
              </a:rPr>
              <a:t>References to a new issue inside pull request comments cannot be restored.</a:t>
            </a:r>
          </a:p>
          <a:p>
            <a:pPr marL="514350" lvl="1" indent="-285750" fontAlgn="base">
              <a:lnSpc>
                <a:spcPct val="150000"/>
              </a:lnSpc>
              <a:spcBef>
                <a:spcPts val="100"/>
              </a:spcBef>
              <a:buFont typeface="Arial" panose="020B0604020202020204" pitchFamily="34" charset="0"/>
              <a:buChar char="•"/>
            </a:pPr>
            <a:r>
              <a:rPr lang="en-US" sz="1400" dirty="0">
                <a:solidFill>
                  <a:srgbClr val="000000"/>
                </a:solidFill>
                <a:latin typeface="Source Serif Pro" panose="02040603050405020204" pitchFamily="18" charset="0"/>
              </a:rPr>
              <a:t>Project associations of pull requests will be restored as part of comments.</a:t>
            </a:r>
          </a:p>
          <a:p>
            <a:pPr marL="514350" lvl="1" indent="-285750" fontAlgn="base">
              <a:lnSpc>
                <a:spcPct val="150000"/>
              </a:lnSpc>
              <a:spcBef>
                <a:spcPts val="100"/>
              </a:spcBef>
              <a:buFont typeface="Arial" panose="020B0604020202020204" pitchFamily="34" charset="0"/>
              <a:buChar char="•"/>
            </a:pPr>
            <a:r>
              <a:rPr lang="en-US" sz="1400" b="0" i="0" dirty="0">
                <a:solidFill>
                  <a:srgbClr val="000000"/>
                </a:solidFill>
                <a:effectLst/>
                <a:latin typeface="Source Serif Pro" panose="02040603050405020204" pitchFamily="18" charset="0"/>
              </a:rPr>
              <a:t>Reactions cannot be restored.</a:t>
            </a:r>
            <a:endParaRPr lang="en-US" sz="1400" dirty="0">
              <a:solidFill>
                <a:srgbClr val="000000"/>
              </a:solidFill>
              <a:latin typeface="Source Serif Pro" panose="02040603050405020204" pitchFamily="18" charset="0"/>
            </a:endParaRPr>
          </a:p>
          <a:p>
            <a:pPr marL="285750" indent="-285750" fontAlgn="base">
              <a:lnSpc>
                <a:spcPct val="150000"/>
              </a:lnSpc>
              <a:spcBef>
                <a:spcPts val="100"/>
              </a:spcBef>
              <a:buFont typeface="Arial" panose="020B0604020202020204" pitchFamily="34" charset="0"/>
              <a:buChar char="•"/>
            </a:pPr>
            <a:r>
              <a:rPr lang="en-US" sz="1600" dirty="0">
                <a:solidFill>
                  <a:srgbClr val="000000"/>
                </a:solidFill>
                <a:latin typeface="Source Serif Pro" panose="02040603050405020204" pitchFamily="18" charset="0"/>
              </a:rPr>
              <a:t>The language percentage metadata of a repository, calculated by GitHub, cannot be restored due to API limitations.</a:t>
            </a:r>
            <a:endParaRPr lang="en-US" sz="1670" dirty="0">
              <a:solidFill>
                <a:srgbClr val="000000"/>
              </a:solidFill>
              <a:latin typeface="Source Serif Pro" panose="02040603050405020204" pitchFamily="18" charset="0"/>
            </a:endParaRPr>
          </a:p>
          <a:p>
            <a:pPr marL="285750" indent="-285750" fontAlgn="base">
              <a:lnSpc>
                <a:spcPct val="150000"/>
              </a:lnSpc>
              <a:spcBef>
                <a:spcPts val="100"/>
              </a:spcBef>
              <a:buFont typeface="Arial" panose="020B0604020202020204" pitchFamily="34" charset="0"/>
              <a:buChar char="•"/>
            </a:pPr>
            <a:endParaRPr lang="en-US" sz="1670" dirty="0">
              <a:solidFill>
                <a:srgbClr val="000000"/>
              </a:solidFill>
              <a:latin typeface="Source Serif Pro" panose="02040603050405020204" pitchFamily="18" charset="0"/>
            </a:endParaRPr>
          </a:p>
          <a:p>
            <a:pPr marL="285750" indent="-285750" fontAlgn="base">
              <a:lnSpc>
                <a:spcPct val="150000"/>
              </a:lnSpc>
              <a:spcBef>
                <a:spcPts val="100"/>
              </a:spcBef>
              <a:buFont typeface="Arial" panose="020B0604020202020204" pitchFamily="34" charset="0"/>
              <a:buChar char="•"/>
            </a:pPr>
            <a:endParaRPr lang="en-US" sz="1670" dirty="0">
              <a:solidFill>
                <a:srgbClr val="000000"/>
              </a:solidFill>
              <a:latin typeface="Source Serif Pro" panose="02040603050405020204" pitchFamily="18" charset="0"/>
            </a:endParaRPr>
          </a:p>
          <a:p>
            <a:pPr marL="285750" indent="-285750" fontAlgn="base">
              <a:lnSpc>
                <a:spcPct val="150000"/>
              </a:lnSpc>
              <a:spcBef>
                <a:spcPts val="100"/>
              </a:spcBef>
              <a:buFont typeface="Arial" panose="020B0604020202020204" pitchFamily="34" charset="0"/>
              <a:buChar char="•"/>
            </a:pPr>
            <a:endParaRPr lang="en-US" sz="1670" dirty="0">
              <a:solidFill>
                <a:srgbClr val="000000"/>
              </a:solidFill>
              <a:latin typeface="Source Serif Pro" panose="02040603050405020204" pitchFamily="18" charset="0"/>
            </a:endParaRPr>
          </a:p>
          <a:p>
            <a:pPr marL="285750" indent="-285750" fontAlgn="base">
              <a:lnSpc>
                <a:spcPct val="150000"/>
              </a:lnSpc>
              <a:spcBef>
                <a:spcPts val="100"/>
              </a:spcBef>
              <a:buFont typeface="Arial" panose="020B0604020202020204" pitchFamily="34" charset="0"/>
              <a:buChar char="•"/>
            </a:pPr>
            <a:endParaRPr lang="en-US" sz="1670" dirty="0">
              <a:solidFill>
                <a:srgbClr val="000000"/>
              </a:solidFill>
              <a:latin typeface="Source Serif Pro" panose="02040603050405020204" pitchFamily="18" charset="0"/>
            </a:endParaRPr>
          </a:p>
          <a:p>
            <a:pPr marL="514350" lvl="1" indent="-285750" fontAlgn="base">
              <a:lnSpc>
                <a:spcPct val="150000"/>
              </a:lnSpc>
              <a:spcBef>
                <a:spcPts val="100"/>
              </a:spcBef>
              <a:buFont typeface="Arial" panose="020B0604020202020204" pitchFamily="34" charset="0"/>
              <a:buChar char="•"/>
            </a:pPr>
            <a:endParaRPr lang="en-US" sz="1400" dirty="0">
              <a:solidFill>
                <a:srgbClr val="000000"/>
              </a:solidFill>
              <a:latin typeface="Source Serif Pro" panose="02040603050405020204" pitchFamily="18" charset="0"/>
            </a:endParaRPr>
          </a:p>
          <a:p>
            <a:pPr marL="514350" lvl="1" indent="-285750" fontAlgn="base">
              <a:lnSpc>
                <a:spcPct val="150000"/>
              </a:lnSpc>
              <a:spcBef>
                <a:spcPts val="100"/>
              </a:spcBef>
              <a:buFont typeface="Arial" panose="020B0604020202020204" pitchFamily="34" charset="0"/>
              <a:buChar char="•"/>
            </a:pPr>
            <a:endParaRPr lang="en-US" sz="1400" b="0" i="0" dirty="0">
              <a:solidFill>
                <a:srgbClr val="000000"/>
              </a:solidFill>
              <a:effectLst/>
              <a:latin typeface="Source Serif Pro" panose="02040603050405020204" pitchFamily="18" charset="0"/>
            </a:endParaRPr>
          </a:p>
        </p:txBody>
      </p:sp>
    </p:spTree>
    <p:extLst>
      <p:ext uri="{BB962C8B-B14F-4D97-AF65-F5344CB8AC3E}">
        <p14:creationId xmlns:p14="http://schemas.microsoft.com/office/powerpoint/2010/main" val="2917077820"/>
      </p:ext>
    </p:extLst>
  </p:cSld>
  <p:clrMapOvr>
    <a:masterClrMapping/>
  </p:clrMapOvr>
</p:sld>
</file>

<file path=ppt/theme/theme1.xml><?xml version="1.0" encoding="utf-8"?>
<a:theme xmlns:a="http://schemas.openxmlformats.org/drawingml/2006/main" name="2022 MASTER Temp">
  <a:themeElements>
    <a:clrScheme name="Hycu 2022">
      <a:dk1>
        <a:srgbClr val="000000"/>
      </a:dk1>
      <a:lt1>
        <a:srgbClr val="FFFFFF"/>
      </a:lt1>
      <a:dk2>
        <a:srgbClr val="43128E"/>
      </a:dk2>
      <a:lt2>
        <a:srgbClr val="2A124F"/>
      </a:lt2>
      <a:accent1>
        <a:srgbClr val="8980FF"/>
      </a:accent1>
      <a:accent2>
        <a:srgbClr val="D0CEFB"/>
      </a:accent2>
      <a:accent3>
        <a:srgbClr val="D7FF60"/>
      </a:accent3>
      <a:accent4>
        <a:srgbClr val="3AFFF9"/>
      </a:accent4>
      <a:accent5>
        <a:srgbClr val="FF5500"/>
      </a:accent5>
      <a:accent6>
        <a:srgbClr val="57F780"/>
      </a:accent6>
      <a:hlink>
        <a:srgbClr val="000000"/>
      </a:hlink>
      <a:folHlink>
        <a:srgbClr val="43128E"/>
      </a:folHlink>
    </a:clrScheme>
    <a:fontScheme name="HYCU Theme Fonts">
      <a:majorFont>
        <a:latin typeface="DM Sans"/>
        <a:ea typeface=""/>
        <a:cs typeface=""/>
      </a:majorFont>
      <a:minorFont>
        <a:latin typeface="Source Serif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2022 MASTER Temp">
  <a:themeElements>
    <a:clrScheme name="Hycu 2022">
      <a:dk1>
        <a:srgbClr val="000000"/>
      </a:dk1>
      <a:lt1>
        <a:srgbClr val="FFFFFF"/>
      </a:lt1>
      <a:dk2>
        <a:srgbClr val="43128E"/>
      </a:dk2>
      <a:lt2>
        <a:srgbClr val="2A124F"/>
      </a:lt2>
      <a:accent1>
        <a:srgbClr val="8980FF"/>
      </a:accent1>
      <a:accent2>
        <a:srgbClr val="D0CEFB"/>
      </a:accent2>
      <a:accent3>
        <a:srgbClr val="D7FF60"/>
      </a:accent3>
      <a:accent4>
        <a:srgbClr val="3AFFF9"/>
      </a:accent4>
      <a:accent5>
        <a:srgbClr val="FF5500"/>
      </a:accent5>
      <a:accent6>
        <a:srgbClr val="57F780"/>
      </a:accent6>
      <a:hlink>
        <a:srgbClr val="000000"/>
      </a:hlink>
      <a:folHlink>
        <a:srgbClr val="43128E"/>
      </a:folHlink>
    </a:clrScheme>
    <a:fontScheme name="HYCU Theme Fonts">
      <a:majorFont>
        <a:latin typeface="DM Sans"/>
        <a:ea typeface=""/>
        <a:cs typeface=""/>
      </a:majorFont>
      <a:minorFont>
        <a:latin typeface="Source Serif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3374</TotalTime>
  <Words>739</Words>
  <Application>Microsoft Office PowerPoint</Application>
  <PresentationFormat>Widescreen</PresentationFormat>
  <Paragraphs>71</Paragraphs>
  <Slides>15</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DM Sans</vt:lpstr>
      <vt:lpstr>DM Sans Medium</vt:lpstr>
      <vt:lpstr>Montserrat SemiBold</vt:lpstr>
      <vt:lpstr>Source Serif Pro</vt:lpstr>
      <vt:lpstr>Times New Roman</vt:lpstr>
      <vt:lpstr>2022 MASTER Temp</vt:lpstr>
      <vt:lpstr>1_2022 MASTER Temp</vt:lpstr>
      <vt:lpstr>Support TOI – GitHub module</vt:lpstr>
      <vt:lpstr>Product overview</vt:lpstr>
      <vt:lpstr>Data loss in SaaS Applications</vt:lpstr>
      <vt:lpstr>On-boarding requirements</vt:lpstr>
      <vt:lpstr>Supported Data Objects</vt:lpstr>
      <vt:lpstr>Supported Data Objects</vt:lpstr>
      <vt:lpstr>Supported Granular options for Restore</vt:lpstr>
      <vt:lpstr>R-Cloud CloudFormation Plug-in</vt:lpstr>
      <vt:lpstr>Limitations</vt:lpstr>
      <vt:lpstr>Limitations (Contd…)</vt:lpstr>
      <vt:lpstr>Limitations (Contd…)</vt:lpstr>
      <vt:lpstr>Common Errors/Confusions</vt:lpstr>
      <vt:lpstr>HYCU Protégé – GitHub Overview</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IAM Plugin</dc:title>
  <dc:creator>Meet Akbari</dc:creator>
  <cp:lastModifiedBy>Shreesha HD</cp:lastModifiedBy>
  <cp:revision>15</cp:revision>
  <dcterms:created xsi:type="dcterms:W3CDTF">2023-09-05T02:43:24Z</dcterms:created>
  <dcterms:modified xsi:type="dcterms:W3CDTF">2023-12-15T08:48:03Z</dcterms:modified>
</cp:coreProperties>
</file>